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634D-E7D1-48AD-9703-4850B5329DB5}" type="datetimeFigureOut">
              <a:rPr lang="es-ES" smtClean="0"/>
              <a:t>25/10/2025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B4C8-AE26-4337-8D97-E8291F5C81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3359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634D-E7D1-48AD-9703-4850B5329DB5}" type="datetimeFigureOut">
              <a:rPr lang="es-ES" smtClean="0"/>
              <a:t>25/10/2025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B4C8-AE26-4337-8D97-E8291F5C81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5247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634D-E7D1-48AD-9703-4850B5329DB5}" type="datetimeFigureOut">
              <a:rPr lang="es-ES" smtClean="0"/>
              <a:t>25/10/2025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B4C8-AE26-4337-8D97-E8291F5C81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9574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634D-E7D1-48AD-9703-4850B5329DB5}" type="datetimeFigureOut">
              <a:rPr lang="es-ES" smtClean="0"/>
              <a:t>25/10/2025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B4C8-AE26-4337-8D97-E8291F5C81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656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634D-E7D1-48AD-9703-4850B5329DB5}" type="datetimeFigureOut">
              <a:rPr lang="es-ES" smtClean="0"/>
              <a:t>25/10/2025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B4C8-AE26-4337-8D97-E8291F5C81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3581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634D-E7D1-48AD-9703-4850B5329DB5}" type="datetimeFigureOut">
              <a:rPr lang="es-ES" smtClean="0"/>
              <a:t>25/10/2025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B4C8-AE26-4337-8D97-E8291F5C81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4193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634D-E7D1-48AD-9703-4850B5329DB5}" type="datetimeFigureOut">
              <a:rPr lang="es-ES" smtClean="0"/>
              <a:t>25/10/2025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B4C8-AE26-4337-8D97-E8291F5C81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6833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634D-E7D1-48AD-9703-4850B5329DB5}" type="datetimeFigureOut">
              <a:rPr lang="es-ES" smtClean="0"/>
              <a:t>25/10/2025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B4C8-AE26-4337-8D97-E8291F5C81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9807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634D-E7D1-48AD-9703-4850B5329DB5}" type="datetimeFigureOut">
              <a:rPr lang="es-ES" smtClean="0"/>
              <a:t>25/10/2025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B4C8-AE26-4337-8D97-E8291F5C81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605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634D-E7D1-48AD-9703-4850B5329DB5}" type="datetimeFigureOut">
              <a:rPr lang="es-ES" smtClean="0"/>
              <a:t>25/10/2025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B4C8-AE26-4337-8D97-E8291F5C81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37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634D-E7D1-48AD-9703-4850B5329DB5}" type="datetimeFigureOut">
              <a:rPr lang="es-ES" smtClean="0"/>
              <a:t>25/10/2025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B4C8-AE26-4337-8D97-E8291F5C81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1857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A634D-E7D1-48AD-9703-4850B5329DB5}" type="datetimeFigureOut">
              <a:rPr lang="es-ES" smtClean="0"/>
              <a:t>25/10/2025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FB4C8-AE26-4337-8D97-E8291F5C81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9987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45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822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477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186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477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888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114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372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441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5990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Oswald Alí OAGB. Galindo Benavides</dc:creator>
  <cp:lastModifiedBy>Oswald Alí OAGB. Galindo Benavides</cp:lastModifiedBy>
  <cp:revision>1</cp:revision>
  <dcterms:created xsi:type="dcterms:W3CDTF">2025-10-25T17:36:18Z</dcterms:created>
  <dcterms:modified xsi:type="dcterms:W3CDTF">2025-10-25T17:36:52Z</dcterms:modified>
</cp:coreProperties>
</file>