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9921-71FE-413A-9EB0-F3F6DA16641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D676-BFD4-4C73-891F-CFAE09CC62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96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94af768e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94af768e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6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93404e59c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93404e59c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2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93404e59c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93404e59c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23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93404e59c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93404e59c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5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93404e59c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93404e59c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50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62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30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3"/>
          <p:cNvGrpSpPr/>
          <p:nvPr/>
        </p:nvGrpSpPr>
        <p:grpSpPr>
          <a:xfrm>
            <a:off x="-177791" y="-2844944"/>
            <a:ext cx="12548128" cy="12548128"/>
            <a:chOff x="152401" y="-1847876"/>
            <a:chExt cx="8839200" cy="8839200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1481634" y="-518622"/>
              <a:ext cx="6180734" cy="6180734"/>
              <a:chOff x="6907125" y="2295400"/>
              <a:chExt cx="3041700" cy="3041700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7740275" y="3128600"/>
                <a:ext cx="1375500" cy="1375500"/>
              </a:xfrm>
              <a:prstGeom prst="ellipse">
                <a:avLst/>
              </a:prstGeom>
              <a:solidFill>
                <a:srgbClr val="C8CCC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7284975" y="2673300"/>
                <a:ext cx="2286000" cy="2286000"/>
              </a:xfrm>
              <a:prstGeom prst="donut">
                <a:avLst>
                  <a:gd name="adj" fmla="val 7241"/>
                </a:avLst>
              </a:prstGeom>
              <a:solidFill>
                <a:srgbClr val="C8CCC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6907125" y="2295400"/>
                <a:ext cx="3041700" cy="3041700"/>
              </a:xfrm>
              <a:prstGeom prst="donut">
                <a:avLst>
                  <a:gd name="adj" fmla="val 2135"/>
                </a:avLst>
              </a:prstGeom>
              <a:solidFill>
                <a:srgbClr val="C8CCCF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" name="Google Shape;65;p13"/>
            <p:cNvSpPr/>
            <p:nvPr/>
          </p:nvSpPr>
          <p:spPr>
            <a:xfrm>
              <a:off x="152401" y="-1847876"/>
              <a:ext cx="8839200" cy="8839200"/>
            </a:xfrm>
            <a:prstGeom prst="donut">
              <a:avLst>
                <a:gd name="adj" fmla="val 1509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2136000" y="2423471"/>
            <a:ext cx="3960000" cy="8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hasCustomPrompt="1"/>
          </p:nvPr>
        </p:nvSpPr>
        <p:spPr>
          <a:xfrm>
            <a:off x="957067" y="2253267"/>
            <a:ext cx="11788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2136000" y="1941467"/>
            <a:ext cx="39600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667" b="1">
                <a:latin typeface="Armata"/>
                <a:ea typeface="Armata"/>
                <a:cs typeface="Armata"/>
                <a:sym typeface="Arm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3"/>
          </p:nvPr>
        </p:nvSpPr>
        <p:spPr>
          <a:xfrm>
            <a:off x="951000" y="722796"/>
            <a:ext cx="10290000" cy="8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2136000" y="3732268"/>
            <a:ext cx="3960000" cy="8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957067" y="3562067"/>
            <a:ext cx="11788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>
            <a:off x="2136000" y="3250265"/>
            <a:ext cx="39600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667" b="1">
                <a:latin typeface="Armata"/>
                <a:ea typeface="Armata"/>
                <a:cs typeface="Armata"/>
                <a:sym typeface="Arm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2136000" y="5041067"/>
            <a:ext cx="3960000" cy="8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8" hasCustomPrompt="1"/>
          </p:nvPr>
        </p:nvSpPr>
        <p:spPr>
          <a:xfrm>
            <a:off x="957067" y="4870867"/>
            <a:ext cx="11788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2136000" y="4559063"/>
            <a:ext cx="39600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667" b="1">
                <a:latin typeface="Armata"/>
                <a:ea typeface="Armata"/>
                <a:cs typeface="Armata"/>
                <a:sym typeface="Arm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3"/>
          </p:nvPr>
        </p:nvSpPr>
        <p:spPr>
          <a:xfrm>
            <a:off x="7274933" y="2423471"/>
            <a:ext cx="3960000" cy="8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4" hasCustomPrompt="1"/>
          </p:nvPr>
        </p:nvSpPr>
        <p:spPr>
          <a:xfrm>
            <a:off x="6096000" y="2253267"/>
            <a:ext cx="11788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7274933" y="1941467"/>
            <a:ext cx="39600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667" b="1">
                <a:latin typeface="Armata"/>
                <a:ea typeface="Armata"/>
                <a:cs typeface="Armata"/>
                <a:sym typeface="Arm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6"/>
          </p:nvPr>
        </p:nvSpPr>
        <p:spPr>
          <a:xfrm>
            <a:off x="7274933" y="3732268"/>
            <a:ext cx="3960000" cy="8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7" hasCustomPrompt="1"/>
          </p:nvPr>
        </p:nvSpPr>
        <p:spPr>
          <a:xfrm>
            <a:off x="6096000" y="3562067"/>
            <a:ext cx="11788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8"/>
          </p:nvPr>
        </p:nvSpPr>
        <p:spPr>
          <a:xfrm>
            <a:off x="7274933" y="3250265"/>
            <a:ext cx="39600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667" b="1">
                <a:latin typeface="Armata"/>
                <a:ea typeface="Armata"/>
                <a:cs typeface="Armata"/>
                <a:sym typeface="Arm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9"/>
          </p:nvPr>
        </p:nvSpPr>
        <p:spPr>
          <a:xfrm>
            <a:off x="7274933" y="5041067"/>
            <a:ext cx="3960000" cy="8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0" hasCustomPrompt="1"/>
          </p:nvPr>
        </p:nvSpPr>
        <p:spPr>
          <a:xfrm>
            <a:off x="6096000" y="4870867"/>
            <a:ext cx="11788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1"/>
          </p:nvPr>
        </p:nvSpPr>
        <p:spPr>
          <a:xfrm>
            <a:off x="7274933" y="4559063"/>
            <a:ext cx="39600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667" b="1">
                <a:latin typeface="Armata"/>
                <a:ea typeface="Armata"/>
                <a:cs typeface="Armata"/>
                <a:sym typeface="Arm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89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308167" y="2995432"/>
            <a:ext cx="4929200" cy="178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308167" y="5096784"/>
            <a:ext cx="4929200" cy="609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308167" y="1490651"/>
            <a:ext cx="2198800" cy="13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Poppins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667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3599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95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89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21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13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66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8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30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74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9697-9878-4737-A91D-78AABB8A0B2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77FD-115F-4AEB-8982-67A7434445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8"/>
          <p:cNvGrpSpPr/>
          <p:nvPr/>
        </p:nvGrpSpPr>
        <p:grpSpPr>
          <a:xfrm>
            <a:off x="7137583" y="261493"/>
            <a:ext cx="6334847" cy="6334847"/>
            <a:chOff x="6907125" y="2295400"/>
            <a:chExt cx="3041700" cy="3041700"/>
          </a:xfrm>
        </p:grpSpPr>
        <p:sp>
          <p:nvSpPr>
            <p:cNvPr id="394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99"/>
            <a:ext cx="12192000" cy="7205132"/>
          </a:xfrm>
          <a:prstGeom prst="rect">
            <a:avLst/>
          </a:prstGeom>
        </p:spPr>
      </p:pic>
      <p:grpSp>
        <p:nvGrpSpPr>
          <p:cNvPr id="8" name="Google Shape;7994;p89"/>
          <p:cNvGrpSpPr/>
          <p:nvPr/>
        </p:nvGrpSpPr>
        <p:grpSpPr>
          <a:xfrm>
            <a:off x="6262874" y="4378879"/>
            <a:ext cx="1268177" cy="1368901"/>
            <a:chOff x="-54007925" y="3584850"/>
            <a:chExt cx="281200" cy="318225"/>
          </a:xfrm>
        </p:grpSpPr>
        <p:sp>
          <p:nvSpPr>
            <p:cNvPr id="9" name="Google Shape;7995;p8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96;p8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97;p8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8;p8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99;p8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00;p8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redondeado 14"/>
          <p:cNvSpPr/>
          <p:nvPr/>
        </p:nvSpPr>
        <p:spPr>
          <a:xfrm>
            <a:off x="6584132" y="5174357"/>
            <a:ext cx="529377" cy="395763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69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9576" r="8614" b="61091"/>
          <a:stretch/>
        </p:blipFill>
        <p:spPr>
          <a:xfrm>
            <a:off x="876995" y="631765"/>
            <a:ext cx="9206343" cy="5193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t="41696"/>
          <a:stretch/>
        </p:blipFill>
        <p:spPr>
          <a:xfrm>
            <a:off x="9301942" y="3850096"/>
            <a:ext cx="2890058" cy="3066093"/>
          </a:xfrm>
          <a:prstGeom prst="rect">
            <a:avLst/>
          </a:prstGeom>
        </p:spPr>
      </p:pic>
      <p:grpSp>
        <p:nvGrpSpPr>
          <p:cNvPr id="7" name="Google Shape;393;p38"/>
          <p:cNvGrpSpPr/>
          <p:nvPr/>
        </p:nvGrpSpPr>
        <p:grpSpPr>
          <a:xfrm>
            <a:off x="2514783" y="236093"/>
            <a:ext cx="6334847" cy="6334847"/>
            <a:chOff x="6907125" y="2295400"/>
            <a:chExt cx="3041700" cy="3041700"/>
          </a:xfrm>
        </p:grpSpPr>
        <p:sp>
          <p:nvSpPr>
            <p:cNvPr id="8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128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93;p38"/>
          <p:cNvGrpSpPr/>
          <p:nvPr/>
        </p:nvGrpSpPr>
        <p:grpSpPr>
          <a:xfrm>
            <a:off x="6258281" y="1337221"/>
            <a:ext cx="6334847" cy="6334847"/>
            <a:chOff x="6907125" y="2295400"/>
            <a:chExt cx="3041700" cy="3041700"/>
          </a:xfrm>
        </p:grpSpPr>
        <p:sp>
          <p:nvSpPr>
            <p:cNvPr id="6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9333" r="9705" b="51637"/>
          <a:stretch/>
        </p:blipFill>
        <p:spPr>
          <a:xfrm>
            <a:off x="1554942" y="61817"/>
            <a:ext cx="9210040" cy="66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93;p38"/>
          <p:cNvGrpSpPr/>
          <p:nvPr/>
        </p:nvGrpSpPr>
        <p:grpSpPr>
          <a:xfrm>
            <a:off x="-297998" y="-419073"/>
            <a:ext cx="6334847" cy="6334847"/>
            <a:chOff x="6907125" y="2295400"/>
            <a:chExt cx="3041700" cy="3041700"/>
          </a:xfrm>
        </p:grpSpPr>
        <p:sp>
          <p:nvSpPr>
            <p:cNvPr id="6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48727" r="9522" b="8970"/>
          <a:stretch/>
        </p:blipFill>
        <p:spPr>
          <a:xfrm>
            <a:off x="1902494" y="367967"/>
            <a:ext cx="8268709" cy="6384469"/>
          </a:xfrm>
          <a:prstGeom prst="rect">
            <a:avLst/>
          </a:prstGeom>
        </p:spPr>
      </p:pic>
      <p:grpSp>
        <p:nvGrpSpPr>
          <p:cNvPr id="10" name="Google Shape;7994;p89"/>
          <p:cNvGrpSpPr/>
          <p:nvPr/>
        </p:nvGrpSpPr>
        <p:grpSpPr>
          <a:xfrm>
            <a:off x="10332721" y="4805484"/>
            <a:ext cx="1473630" cy="1667663"/>
            <a:chOff x="-54007925" y="3584850"/>
            <a:chExt cx="281200" cy="318225"/>
          </a:xfrm>
        </p:grpSpPr>
        <p:sp>
          <p:nvSpPr>
            <p:cNvPr id="11" name="Google Shape;7995;p8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6;p8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97;p8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98;p8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99;p8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00;p8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ángulo redondeado 16"/>
          <p:cNvSpPr/>
          <p:nvPr/>
        </p:nvSpPr>
        <p:spPr>
          <a:xfrm>
            <a:off x="10748357" y="5760720"/>
            <a:ext cx="615141" cy="48213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19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93;p38"/>
          <p:cNvGrpSpPr/>
          <p:nvPr/>
        </p:nvGrpSpPr>
        <p:grpSpPr>
          <a:xfrm>
            <a:off x="3395316" y="286892"/>
            <a:ext cx="6334847" cy="6334847"/>
            <a:chOff x="6907125" y="2295400"/>
            <a:chExt cx="3041700" cy="3041700"/>
          </a:xfrm>
        </p:grpSpPr>
        <p:sp>
          <p:nvSpPr>
            <p:cNvPr id="6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10060" r="8614" b="47394"/>
          <a:stretch/>
        </p:blipFill>
        <p:spPr>
          <a:xfrm>
            <a:off x="1069504" y="390370"/>
            <a:ext cx="7873724" cy="61278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60485"/>
          <a:stretch/>
        </p:blipFill>
        <p:spPr>
          <a:xfrm>
            <a:off x="8405340" y="4149985"/>
            <a:ext cx="3793798" cy="2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11" y="0"/>
            <a:ext cx="4572846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06" y="0"/>
            <a:ext cx="4572846" cy="6858000"/>
          </a:xfrm>
          <a:prstGeom prst="rect">
            <a:avLst/>
          </a:prstGeom>
        </p:spPr>
      </p:pic>
      <p:grpSp>
        <p:nvGrpSpPr>
          <p:cNvPr id="7" name="Google Shape;393;p38"/>
          <p:cNvGrpSpPr/>
          <p:nvPr/>
        </p:nvGrpSpPr>
        <p:grpSpPr>
          <a:xfrm>
            <a:off x="-1066617" y="761026"/>
            <a:ext cx="6334847" cy="6334847"/>
            <a:chOff x="6907125" y="2295400"/>
            <a:chExt cx="3041700" cy="3041700"/>
          </a:xfrm>
        </p:grpSpPr>
        <p:sp>
          <p:nvSpPr>
            <p:cNvPr id="8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8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0303" r="10250" b="50303"/>
          <a:stretch/>
        </p:blipFill>
        <p:spPr>
          <a:xfrm>
            <a:off x="1809260" y="252551"/>
            <a:ext cx="8623213" cy="6398504"/>
          </a:xfrm>
          <a:prstGeom prst="rect">
            <a:avLst/>
          </a:prstGeom>
        </p:spPr>
      </p:pic>
      <p:grpSp>
        <p:nvGrpSpPr>
          <p:cNvPr id="3" name="Google Shape;7994;p89"/>
          <p:cNvGrpSpPr/>
          <p:nvPr/>
        </p:nvGrpSpPr>
        <p:grpSpPr>
          <a:xfrm>
            <a:off x="257694" y="5228705"/>
            <a:ext cx="1371600" cy="1480539"/>
            <a:chOff x="-54007925" y="3584850"/>
            <a:chExt cx="281200" cy="318225"/>
          </a:xfrm>
        </p:grpSpPr>
        <p:sp>
          <p:nvSpPr>
            <p:cNvPr id="4" name="Google Shape;7995;p8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96;p8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97;p8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98;p8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99;p8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00;p8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ángulo redondeado 9"/>
          <p:cNvSpPr/>
          <p:nvPr/>
        </p:nvSpPr>
        <p:spPr>
          <a:xfrm>
            <a:off x="673331" y="6050915"/>
            <a:ext cx="572550" cy="428039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3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42"/>
          <p:cNvGrpSpPr/>
          <p:nvPr/>
        </p:nvGrpSpPr>
        <p:grpSpPr>
          <a:xfrm>
            <a:off x="-212401" y="109093"/>
            <a:ext cx="6334847" cy="6334847"/>
            <a:chOff x="6907125" y="2295400"/>
            <a:chExt cx="3041700" cy="3041700"/>
          </a:xfrm>
        </p:grpSpPr>
        <p:sp>
          <p:nvSpPr>
            <p:cNvPr id="591" name="Google Shape;591;p42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49576" b="9212"/>
          <a:stretch/>
        </p:blipFill>
        <p:spPr>
          <a:xfrm>
            <a:off x="1126280" y="356986"/>
            <a:ext cx="9638701" cy="61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93;p38"/>
          <p:cNvGrpSpPr/>
          <p:nvPr/>
        </p:nvGrpSpPr>
        <p:grpSpPr>
          <a:xfrm>
            <a:off x="7137583" y="261493"/>
            <a:ext cx="6334847" cy="6334847"/>
            <a:chOff x="6907125" y="2295400"/>
            <a:chExt cx="3041700" cy="3041700"/>
          </a:xfrm>
        </p:grpSpPr>
        <p:sp>
          <p:nvSpPr>
            <p:cNvPr id="6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b="50371"/>
          <a:stretch/>
        </p:blipFill>
        <p:spPr>
          <a:xfrm>
            <a:off x="1710543" y="-1"/>
            <a:ext cx="8229746" cy="67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49697" r="10614" b="17696"/>
          <a:stretch/>
        </p:blipFill>
        <p:spPr>
          <a:xfrm>
            <a:off x="420913" y="393474"/>
            <a:ext cx="9829196" cy="6050466"/>
          </a:xfrm>
          <a:prstGeom prst="rect">
            <a:avLst/>
          </a:prstGeom>
        </p:spPr>
      </p:pic>
      <p:grpSp>
        <p:nvGrpSpPr>
          <p:cNvPr id="6" name="Google Shape;590;p42"/>
          <p:cNvGrpSpPr/>
          <p:nvPr/>
        </p:nvGrpSpPr>
        <p:grpSpPr>
          <a:xfrm>
            <a:off x="-212401" y="109093"/>
            <a:ext cx="6334847" cy="6334847"/>
            <a:chOff x="6907125" y="2295400"/>
            <a:chExt cx="3041700" cy="3041700"/>
          </a:xfrm>
        </p:grpSpPr>
        <p:sp>
          <p:nvSpPr>
            <p:cNvPr id="7" name="Google Shape;591;p42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592;p42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593;p42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" name="Google Shape;7398;p88"/>
          <p:cNvGrpSpPr/>
          <p:nvPr/>
        </p:nvGrpSpPr>
        <p:grpSpPr>
          <a:xfrm>
            <a:off x="10626263" y="5466659"/>
            <a:ext cx="1018879" cy="1156371"/>
            <a:chOff x="2423775" y="3226875"/>
            <a:chExt cx="259925" cy="295000"/>
          </a:xfrm>
        </p:grpSpPr>
        <p:sp>
          <p:nvSpPr>
            <p:cNvPr id="11" name="Google Shape;7399;p88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00;p88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01;p88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93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9212" r="9159" b="50910"/>
          <a:stretch/>
        </p:blipFill>
        <p:spPr>
          <a:xfrm>
            <a:off x="1453617" y="177848"/>
            <a:ext cx="8629722" cy="6295299"/>
          </a:xfrm>
          <a:prstGeom prst="rect">
            <a:avLst/>
          </a:prstGeom>
        </p:spPr>
      </p:pic>
      <p:grpSp>
        <p:nvGrpSpPr>
          <p:cNvPr id="4" name="Google Shape;7994;p89"/>
          <p:cNvGrpSpPr/>
          <p:nvPr/>
        </p:nvGrpSpPr>
        <p:grpSpPr>
          <a:xfrm>
            <a:off x="10083339" y="4805484"/>
            <a:ext cx="1473630" cy="1667663"/>
            <a:chOff x="-54007925" y="3584850"/>
            <a:chExt cx="281200" cy="318225"/>
          </a:xfrm>
        </p:grpSpPr>
        <p:sp>
          <p:nvSpPr>
            <p:cNvPr id="5" name="Google Shape;7995;p8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96;p8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97;p8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98;p8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99;p8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00;p8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ángulo redondeado 10"/>
          <p:cNvSpPr/>
          <p:nvPr/>
        </p:nvSpPr>
        <p:spPr>
          <a:xfrm>
            <a:off x="10498975" y="5760720"/>
            <a:ext cx="615141" cy="48213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35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49455" r="10250" b="11879"/>
          <a:stretch/>
        </p:blipFill>
        <p:spPr>
          <a:xfrm>
            <a:off x="1687487" y="299259"/>
            <a:ext cx="8983941" cy="6425737"/>
          </a:xfrm>
          <a:prstGeom prst="rect">
            <a:avLst/>
          </a:prstGeom>
        </p:spPr>
      </p:pic>
      <p:grpSp>
        <p:nvGrpSpPr>
          <p:cNvPr id="26" name="Google Shape;9261;p92"/>
          <p:cNvGrpSpPr/>
          <p:nvPr/>
        </p:nvGrpSpPr>
        <p:grpSpPr>
          <a:xfrm>
            <a:off x="332512" y="5177779"/>
            <a:ext cx="1354975" cy="1347712"/>
            <a:chOff x="-3031325" y="3597450"/>
            <a:chExt cx="293825" cy="292250"/>
          </a:xfrm>
        </p:grpSpPr>
        <p:sp>
          <p:nvSpPr>
            <p:cNvPr id="27" name="Google Shape;9262;p92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63;p92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64;p92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65;p92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878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93;p38"/>
          <p:cNvGrpSpPr/>
          <p:nvPr/>
        </p:nvGrpSpPr>
        <p:grpSpPr>
          <a:xfrm>
            <a:off x="-1066617" y="761026"/>
            <a:ext cx="6334847" cy="6334847"/>
            <a:chOff x="6907125" y="2295400"/>
            <a:chExt cx="3041700" cy="3041700"/>
          </a:xfrm>
        </p:grpSpPr>
        <p:sp>
          <p:nvSpPr>
            <p:cNvPr id="6" name="Google Shape;394;p38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95;p38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96;p38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b="59630"/>
          <a:stretch/>
        </p:blipFill>
        <p:spPr>
          <a:xfrm>
            <a:off x="1265333" y="-123255"/>
            <a:ext cx="9744227" cy="65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42"/>
          <p:cNvGrpSpPr/>
          <p:nvPr/>
        </p:nvGrpSpPr>
        <p:grpSpPr>
          <a:xfrm>
            <a:off x="-212401" y="109093"/>
            <a:ext cx="6334847" cy="6334847"/>
            <a:chOff x="6907125" y="2295400"/>
            <a:chExt cx="3041700" cy="3041700"/>
          </a:xfrm>
        </p:grpSpPr>
        <p:sp>
          <p:nvSpPr>
            <p:cNvPr id="591" name="Google Shape;591;p42"/>
            <p:cNvSpPr/>
            <p:nvPr/>
          </p:nvSpPr>
          <p:spPr>
            <a:xfrm>
              <a:off x="7740275" y="3128600"/>
              <a:ext cx="1375500" cy="1375500"/>
            </a:xfrm>
            <a:prstGeom prst="ellipse">
              <a:avLst/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7284975" y="2673300"/>
              <a:ext cx="2286000" cy="2286000"/>
            </a:xfrm>
            <a:prstGeom prst="donut">
              <a:avLst>
                <a:gd name="adj" fmla="val 7241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6907125" y="2295400"/>
              <a:ext cx="3041700" cy="3041700"/>
            </a:xfrm>
            <a:prstGeom prst="donut">
              <a:avLst>
                <a:gd name="adj" fmla="val 2135"/>
              </a:avLst>
            </a:prstGeom>
            <a:solidFill>
              <a:srgbClr val="C8CCCF">
                <a:alpha val="196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41212" r="10431" b="12122"/>
          <a:stretch/>
        </p:blipFill>
        <p:spPr>
          <a:xfrm>
            <a:off x="2412178" y="169379"/>
            <a:ext cx="7626764" cy="66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82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Panorámica</PresentationFormat>
  <Paragraphs>0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Armata</vt:lpstr>
      <vt:lpstr>Cabin</vt:lpstr>
      <vt:lpstr>Calibri</vt:lpstr>
      <vt:lpstr>Calibri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Oswald Alí OAGB. Galindo Benavides</dc:creator>
  <cp:lastModifiedBy>Oswald Alí OAGB. Galindo Benavides</cp:lastModifiedBy>
  <cp:revision>6</cp:revision>
  <dcterms:created xsi:type="dcterms:W3CDTF">2025-10-23T15:55:15Z</dcterms:created>
  <dcterms:modified xsi:type="dcterms:W3CDTF">2025-10-23T17:15:52Z</dcterms:modified>
</cp:coreProperties>
</file>