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C680-5568-42F4-B2B5-F0524310C8EA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20F0B-0C90-41D2-B713-20CE66ACA5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980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C680-5568-42F4-B2B5-F0524310C8EA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20F0B-0C90-41D2-B713-20CE66ACA5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1139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C680-5568-42F4-B2B5-F0524310C8EA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20F0B-0C90-41D2-B713-20CE66ACA5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693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C680-5568-42F4-B2B5-F0524310C8EA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20F0B-0C90-41D2-B713-20CE66ACA5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411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C680-5568-42F4-B2B5-F0524310C8EA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20F0B-0C90-41D2-B713-20CE66ACA5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322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C680-5568-42F4-B2B5-F0524310C8EA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20F0B-0C90-41D2-B713-20CE66ACA5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290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C680-5568-42F4-B2B5-F0524310C8EA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20F0B-0C90-41D2-B713-20CE66ACA5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750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C680-5568-42F4-B2B5-F0524310C8EA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20F0B-0C90-41D2-B713-20CE66ACA5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8440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C680-5568-42F4-B2B5-F0524310C8EA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20F0B-0C90-41D2-B713-20CE66ACA5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6896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C680-5568-42F4-B2B5-F0524310C8EA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20F0B-0C90-41D2-B713-20CE66ACA5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617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C680-5568-42F4-B2B5-F0524310C8EA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20F0B-0C90-41D2-B713-20CE66ACA5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109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3C680-5568-42F4-B2B5-F0524310C8EA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20F0B-0C90-41D2-B713-20CE66ACA5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13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25909" y="0"/>
            <a:ext cx="3827494" cy="264698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09" y="14511"/>
            <a:ext cx="12217909" cy="684348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114" y="4739550"/>
            <a:ext cx="2310143" cy="211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1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3" t="8727" r="7108" b="66667"/>
          <a:stretch/>
        </p:blipFill>
        <p:spPr>
          <a:xfrm>
            <a:off x="1386138" y="1662543"/>
            <a:ext cx="9405670" cy="42810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-30913"/>
            <a:ext cx="3827494" cy="264698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451" y="0"/>
            <a:ext cx="3841549" cy="26567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730369" y="4772207"/>
            <a:ext cx="774444" cy="208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5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3" t="33576" r="8570" b="8000"/>
          <a:stretch/>
        </p:blipFill>
        <p:spPr>
          <a:xfrm>
            <a:off x="2984270" y="350337"/>
            <a:ext cx="6026726" cy="63703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1" y="5383528"/>
            <a:ext cx="2487540" cy="133716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0451" y="0"/>
            <a:ext cx="3841549" cy="265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7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2" b="62175"/>
          <a:stretch/>
        </p:blipFill>
        <p:spPr>
          <a:xfrm>
            <a:off x="0" y="2668385"/>
            <a:ext cx="11736302" cy="29842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>
            <a:off x="8364506" y="4201297"/>
            <a:ext cx="3827494" cy="264698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14055" y="4201297"/>
            <a:ext cx="3841549" cy="265670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0514" y="341521"/>
            <a:ext cx="1465519" cy="214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30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64" b="12000"/>
          <a:stretch/>
        </p:blipFill>
        <p:spPr>
          <a:xfrm>
            <a:off x="879708" y="2069869"/>
            <a:ext cx="5263517" cy="433093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6" b="23152"/>
          <a:stretch/>
        </p:blipFill>
        <p:spPr>
          <a:xfrm>
            <a:off x="6391908" y="1271846"/>
            <a:ext cx="5537697" cy="487125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27957" y="0"/>
            <a:ext cx="3539424" cy="244776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5879" y="0"/>
            <a:ext cx="3666121" cy="253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451" y="0"/>
            <a:ext cx="3841549" cy="26567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2" t="9455" r="9096" b="46667"/>
          <a:stretch/>
        </p:blipFill>
        <p:spPr>
          <a:xfrm>
            <a:off x="2227837" y="166255"/>
            <a:ext cx="8043388" cy="654316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9728" y="5729736"/>
            <a:ext cx="2108109" cy="97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53818" b="10788"/>
          <a:stretch/>
        </p:blipFill>
        <p:spPr>
          <a:xfrm>
            <a:off x="1183252" y="157941"/>
            <a:ext cx="10169198" cy="59602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1" y="4340007"/>
            <a:ext cx="3640975" cy="251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6" b="42666"/>
          <a:stretch/>
        </p:blipFill>
        <p:spPr>
          <a:xfrm>
            <a:off x="1913747" y="515388"/>
            <a:ext cx="8712661" cy="627789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-30913"/>
            <a:ext cx="3827494" cy="264698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451" y="0"/>
            <a:ext cx="3841549" cy="26567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257227" y="4470431"/>
            <a:ext cx="774444" cy="208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4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12" r="9279" b="9576"/>
          <a:stretch/>
        </p:blipFill>
        <p:spPr>
          <a:xfrm>
            <a:off x="176028" y="203901"/>
            <a:ext cx="10888212" cy="601402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63" y="5056852"/>
            <a:ext cx="1964129" cy="180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0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21"/>
          <a:stretch/>
        </p:blipFill>
        <p:spPr>
          <a:xfrm>
            <a:off x="1278886" y="-307572"/>
            <a:ext cx="9236714" cy="667238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1" y="4340007"/>
            <a:ext cx="3640975" cy="251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8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0" t="48000" r="9645" b="15273"/>
          <a:stretch/>
        </p:blipFill>
        <p:spPr>
          <a:xfrm>
            <a:off x="1467978" y="507076"/>
            <a:ext cx="8615360" cy="6084974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873" y="290946"/>
            <a:ext cx="1108401" cy="1620586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-1" y="4891895"/>
            <a:ext cx="2842954" cy="196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6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3" t="8849" r="8364" b="57575"/>
          <a:stretch/>
        </p:blipFill>
        <p:spPr>
          <a:xfrm>
            <a:off x="877312" y="565265"/>
            <a:ext cx="9031458" cy="584513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451" y="0"/>
            <a:ext cx="3841549" cy="265670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8736" y="4962699"/>
            <a:ext cx="1883297" cy="18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5" t="42303" r="8731" b="8727"/>
          <a:stretch/>
        </p:blipFill>
        <p:spPr>
          <a:xfrm>
            <a:off x="2595755" y="232757"/>
            <a:ext cx="7038696" cy="637586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1" y="4340007"/>
            <a:ext cx="3640975" cy="251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7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Panorámica</PresentationFormat>
  <Paragraphs>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Oswald Alí OAGB. Galindo Benavides</dc:creator>
  <cp:lastModifiedBy>Oswald Alí OAGB. Galindo Benavides</cp:lastModifiedBy>
  <cp:revision>6</cp:revision>
  <dcterms:created xsi:type="dcterms:W3CDTF">2025-10-24T20:43:16Z</dcterms:created>
  <dcterms:modified xsi:type="dcterms:W3CDTF">2025-10-24T21:17:22Z</dcterms:modified>
</cp:coreProperties>
</file>