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16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04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8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53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31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85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94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90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95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43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30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2CC0-FE54-41DD-83E3-167797E795BA}" type="datetimeFigureOut">
              <a:rPr lang="es-ES" smtClean="0"/>
              <a:t>25/10/2025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77A9-537B-4A6B-957B-A23129E69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1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1441"/>
            <a:ext cx="12286211" cy="70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b="8000"/>
          <a:stretch/>
        </p:blipFill>
        <p:spPr>
          <a:xfrm>
            <a:off x="0" y="-4838"/>
            <a:ext cx="12192000" cy="68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0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 b="3394"/>
          <a:stretch/>
        </p:blipFill>
        <p:spPr>
          <a:xfrm>
            <a:off x="0" y="-8564"/>
            <a:ext cx="12192000" cy="68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8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3394"/>
          <a:stretch/>
        </p:blipFill>
        <p:spPr>
          <a:xfrm>
            <a:off x="-58189" y="0"/>
            <a:ext cx="12250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2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 b="38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6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2303"/>
          <a:stretch/>
        </p:blipFill>
        <p:spPr>
          <a:xfrm>
            <a:off x="0" y="0"/>
            <a:ext cx="11962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363" t="35990" r="27803" b="15240"/>
          <a:stretch/>
        </p:blipFill>
        <p:spPr>
          <a:xfrm>
            <a:off x="-17193" y="0"/>
            <a:ext cx="12216120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74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Oswald Alí OAGB. Galindo Benavides</dc:creator>
  <cp:lastModifiedBy>Oswald Alí OAGB. Galindo Benavides</cp:lastModifiedBy>
  <cp:revision>4</cp:revision>
  <dcterms:created xsi:type="dcterms:W3CDTF">2025-10-25T16:44:51Z</dcterms:created>
  <dcterms:modified xsi:type="dcterms:W3CDTF">2025-10-25T17:01:23Z</dcterms:modified>
</cp:coreProperties>
</file>