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3359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5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3581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4193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6833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980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05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37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857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24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9574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634D-E7D1-48AD-9703-4850B5329DB5}" type="datetimeFigureOut">
              <a:rPr lang="es-ES" smtClean="0"/>
              <a:t>25/10/2025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FB4C8-AE26-4337-8D97-E8291F5C81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987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45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22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47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8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47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88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7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44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990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Oswald Alí OAGB. Galindo Benavides</dc:creator>
  <cp:lastModifiedBy>Oswald Alí OAGB. Galindo Benavides</cp:lastModifiedBy>
  <cp:revision>1</cp:revision>
  <dcterms:created xsi:type="dcterms:W3CDTF">2025-10-25T17:36:18Z</dcterms:created>
  <dcterms:modified xsi:type="dcterms:W3CDTF">2025-10-25T17:36:52Z</dcterms:modified>
</cp:coreProperties>
</file>