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89921-71FE-413A-9EB0-F3F6DA166413}" type="datetimeFigureOut">
              <a:rPr lang="es-ES" smtClean="0"/>
              <a:t>23/10/2025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6DD676-BFD4-4C73-891F-CFAE09CC62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9962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194af768ef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194af768ef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266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193404e59c5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193404e59c5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1298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193404e59c5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193404e59c5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9231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193404e59c5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193404e59c5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6959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193404e59c5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193404e59c5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6501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697-9878-4737-A91D-78AABB8A0B29}" type="datetimeFigureOut">
              <a:rPr lang="es-ES" smtClean="0"/>
              <a:t>23/10/2025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C77FD-115F-4AEB-8982-67A74344454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8623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697-9878-4737-A91D-78AABB8A0B29}" type="datetimeFigureOut">
              <a:rPr lang="es-ES" smtClean="0"/>
              <a:t>23/10/2025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C77FD-115F-4AEB-8982-67A74344454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9954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697-9878-4737-A91D-78AABB8A0B29}" type="datetimeFigureOut">
              <a:rPr lang="es-ES" smtClean="0"/>
              <a:t>23/10/2025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C77FD-115F-4AEB-8982-67A74344454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489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697-9878-4737-A91D-78AABB8A0B29}" type="datetimeFigureOut">
              <a:rPr lang="es-ES" smtClean="0"/>
              <a:t>23/10/2025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C77FD-115F-4AEB-8982-67A74344454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521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697-9878-4737-A91D-78AABB8A0B29}" type="datetimeFigureOut">
              <a:rPr lang="es-ES" smtClean="0"/>
              <a:t>23/10/2025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C77FD-115F-4AEB-8982-67A74344454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9132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697-9878-4737-A91D-78AABB8A0B29}" type="datetimeFigureOut">
              <a:rPr lang="es-ES" smtClean="0"/>
              <a:t>23/10/2025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C77FD-115F-4AEB-8982-67A74344454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5662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697-9878-4737-A91D-78AABB8A0B29}" type="datetimeFigureOut">
              <a:rPr lang="es-ES" smtClean="0"/>
              <a:t>23/10/2025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C77FD-115F-4AEB-8982-67A74344454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38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697-9878-4737-A91D-78AABB8A0B29}" type="datetimeFigureOut">
              <a:rPr lang="es-ES" smtClean="0"/>
              <a:t>23/10/2025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C77FD-115F-4AEB-8982-67A74344454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9300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697-9878-4737-A91D-78AABB8A0B29}" type="datetimeFigureOut">
              <a:rPr lang="es-ES" smtClean="0"/>
              <a:t>23/10/2025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C77FD-115F-4AEB-8982-67A74344454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9748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697-9878-4737-A91D-78AABB8A0B29}" type="datetimeFigureOut">
              <a:rPr lang="es-ES" smtClean="0"/>
              <a:t>23/10/2025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C77FD-115F-4AEB-8982-67A74344454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5104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697-9878-4737-A91D-78AABB8A0B29}" type="datetimeFigureOut">
              <a:rPr lang="es-ES" smtClean="0"/>
              <a:t>23/10/2025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C77FD-115F-4AEB-8982-67A74344454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7303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13"/>
          <p:cNvGrpSpPr/>
          <p:nvPr/>
        </p:nvGrpSpPr>
        <p:grpSpPr>
          <a:xfrm>
            <a:off x="-177791" y="-2844944"/>
            <a:ext cx="12548128" cy="12548128"/>
            <a:chOff x="152401" y="-1847876"/>
            <a:chExt cx="8839200" cy="8839200"/>
          </a:xfrm>
        </p:grpSpPr>
        <p:grpSp>
          <p:nvGrpSpPr>
            <p:cNvPr id="61" name="Google Shape;61;p13"/>
            <p:cNvGrpSpPr/>
            <p:nvPr/>
          </p:nvGrpSpPr>
          <p:grpSpPr>
            <a:xfrm>
              <a:off x="1481634" y="-518622"/>
              <a:ext cx="6180734" cy="6180734"/>
              <a:chOff x="6907125" y="2295400"/>
              <a:chExt cx="3041700" cy="3041700"/>
            </a:xfrm>
          </p:grpSpPr>
          <p:sp>
            <p:nvSpPr>
              <p:cNvPr id="62" name="Google Shape;62;p13"/>
              <p:cNvSpPr/>
              <p:nvPr/>
            </p:nvSpPr>
            <p:spPr>
              <a:xfrm>
                <a:off x="7740275" y="3128600"/>
                <a:ext cx="1375500" cy="1375500"/>
              </a:xfrm>
              <a:prstGeom prst="ellipse">
                <a:avLst/>
              </a:prstGeom>
              <a:solidFill>
                <a:srgbClr val="C8CCCF">
                  <a:alpha val="196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" name="Google Shape;63;p13"/>
              <p:cNvSpPr/>
              <p:nvPr/>
            </p:nvSpPr>
            <p:spPr>
              <a:xfrm>
                <a:off x="7284975" y="2673300"/>
                <a:ext cx="2286000" cy="2286000"/>
              </a:xfrm>
              <a:prstGeom prst="donut">
                <a:avLst>
                  <a:gd name="adj" fmla="val 7241"/>
                </a:avLst>
              </a:prstGeom>
              <a:solidFill>
                <a:srgbClr val="C8CCCF">
                  <a:alpha val="196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" name="Google Shape;64;p13"/>
              <p:cNvSpPr/>
              <p:nvPr/>
            </p:nvSpPr>
            <p:spPr>
              <a:xfrm>
                <a:off x="6907125" y="2295400"/>
                <a:ext cx="3041700" cy="3041700"/>
              </a:xfrm>
              <a:prstGeom prst="donut">
                <a:avLst>
                  <a:gd name="adj" fmla="val 2135"/>
                </a:avLst>
              </a:prstGeom>
              <a:solidFill>
                <a:srgbClr val="C8CCCF">
                  <a:alpha val="196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65" name="Google Shape;65;p13"/>
            <p:cNvSpPr/>
            <p:nvPr/>
          </p:nvSpPr>
          <p:spPr>
            <a:xfrm>
              <a:off x="152401" y="-1847876"/>
              <a:ext cx="8839200" cy="8839200"/>
            </a:xfrm>
            <a:prstGeom prst="donut">
              <a:avLst>
                <a:gd name="adj" fmla="val 1509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6" name="Google Shape;66;p13"/>
          <p:cNvSpPr txBox="1">
            <a:spLocks noGrp="1"/>
          </p:cNvSpPr>
          <p:nvPr>
            <p:ph type="subTitle" idx="1"/>
          </p:nvPr>
        </p:nvSpPr>
        <p:spPr>
          <a:xfrm>
            <a:off x="2136000" y="2423471"/>
            <a:ext cx="3960000" cy="82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hasCustomPrompt="1"/>
          </p:nvPr>
        </p:nvSpPr>
        <p:spPr>
          <a:xfrm>
            <a:off x="957067" y="2253267"/>
            <a:ext cx="1178800" cy="68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2"/>
          </p:nvPr>
        </p:nvSpPr>
        <p:spPr>
          <a:xfrm>
            <a:off x="2136000" y="1941467"/>
            <a:ext cx="3960000" cy="68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2667" b="1">
                <a:latin typeface="Armata"/>
                <a:ea typeface="Armata"/>
                <a:cs typeface="Armata"/>
                <a:sym typeface="Arma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ctrTitle" idx="3"/>
          </p:nvPr>
        </p:nvSpPr>
        <p:spPr>
          <a:xfrm>
            <a:off x="951000" y="722796"/>
            <a:ext cx="10290000" cy="82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4"/>
          </p:nvPr>
        </p:nvSpPr>
        <p:spPr>
          <a:xfrm>
            <a:off x="2136000" y="3732268"/>
            <a:ext cx="3960000" cy="82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5" hasCustomPrompt="1"/>
          </p:nvPr>
        </p:nvSpPr>
        <p:spPr>
          <a:xfrm>
            <a:off x="957067" y="3562067"/>
            <a:ext cx="1178800" cy="68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6"/>
          </p:nvPr>
        </p:nvSpPr>
        <p:spPr>
          <a:xfrm>
            <a:off x="2136000" y="3250265"/>
            <a:ext cx="3960000" cy="68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2667" b="1">
                <a:latin typeface="Armata"/>
                <a:ea typeface="Armata"/>
                <a:cs typeface="Armata"/>
                <a:sym typeface="Arma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7"/>
          </p:nvPr>
        </p:nvSpPr>
        <p:spPr>
          <a:xfrm>
            <a:off x="2136000" y="5041067"/>
            <a:ext cx="3960000" cy="82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8" hasCustomPrompt="1"/>
          </p:nvPr>
        </p:nvSpPr>
        <p:spPr>
          <a:xfrm>
            <a:off x="957067" y="4870867"/>
            <a:ext cx="1178800" cy="68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9"/>
          </p:nvPr>
        </p:nvSpPr>
        <p:spPr>
          <a:xfrm>
            <a:off x="2136000" y="4559063"/>
            <a:ext cx="3960000" cy="68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2667" b="1">
                <a:latin typeface="Armata"/>
                <a:ea typeface="Armata"/>
                <a:cs typeface="Armata"/>
                <a:sym typeface="Arma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13"/>
          </p:nvPr>
        </p:nvSpPr>
        <p:spPr>
          <a:xfrm>
            <a:off x="7274933" y="2423471"/>
            <a:ext cx="3960000" cy="82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title" idx="14" hasCustomPrompt="1"/>
          </p:nvPr>
        </p:nvSpPr>
        <p:spPr>
          <a:xfrm>
            <a:off x="6096000" y="2253267"/>
            <a:ext cx="1178800" cy="68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15"/>
          </p:nvPr>
        </p:nvSpPr>
        <p:spPr>
          <a:xfrm>
            <a:off x="7274933" y="1941467"/>
            <a:ext cx="3960000" cy="68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2667" b="1">
                <a:latin typeface="Armata"/>
                <a:ea typeface="Armata"/>
                <a:cs typeface="Armata"/>
                <a:sym typeface="Arma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16"/>
          </p:nvPr>
        </p:nvSpPr>
        <p:spPr>
          <a:xfrm>
            <a:off x="7274933" y="3732268"/>
            <a:ext cx="3960000" cy="82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17" hasCustomPrompt="1"/>
          </p:nvPr>
        </p:nvSpPr>
        <p:spPr>
          <a:xfrm>
            <a:off x="6096000" y="3562067"/>
            <a:ext cx="1178800" cy="68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18"/>
          </p:nvPr>
        </p:nvSpPr>
        <p:spPr>
          <a:xfrm>
            <a:off x="7274933" y="3250265"/>
            <a:ext cx="3960000" cy="68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2667" b="1">
                <a:latin typeface="Armata"/>
                <a:ea typeface="Armata"/>
                <a:cs typeface="Armata"/>
                <a:sym typeface="Arma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19"/>
          </p:nvPr>
        </p:nvSpPr>
        <p:spPr>
          <a:xfrm>
            <a:off x="7274933" y="5041067"/>
            <a:ext cx="3960000" cy="82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20" hasCustomPrompt="1"/>
          </p:nvPr>
        </p:nvSpPr>
        <p:spPr>
          <a:xfrm>
            <a:off x="6096000" y="4870867"/>
            <a:ext cx="1178800" cy="68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21"/>
          </p:nvPr>
        </p:nvSpPr>
        <p:spPr>
          <a:xfrm>
            <a:off x="7274933" y="4559063"/>
            <a:ext cx="3960000" cy="68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 sz="2667" b="1">
                <a:latin typeface="Armata"/>
                <a:ea typeface="Armata"/>
                <a:cs typeface="Armata"/>
                <a:sym typeface="Armat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None/>
              <a:defRPr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28968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6308167" y="2995432"/>
            <a:ext cx="4929200" cy="1786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6308167" y="5096784"/>
            <a:ext cx="4929200" cy="6092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6308167" y="1490651"/>
            <a:ext cx="2198800" cy="1346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Poppins"/>
              <a:buNone/>
              <a:defRPr sz="10666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Poppins"/>
              <a:buNone/>
              <a:defRPr sz="2667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035992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09697-9878-4737-A91D-78AABB8A0B29}" type="datetimeFigureOut">
              <a:rPr lang="es-ES" smtClean="0"/>
              <a:t>23/10/2025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C77FD-115F-4AEB-8982-67A74344454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3373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38"/>
          <p:cNvGrpSpPr/>
          <p:nvPr/>
        </p:nvGrpSpPr>
        <p:grpSpPr>
          <a:xfrm>
            <a:off x="7137583" y="261493"/>
            <a:ext cx="6334847" cy="6334847"/>
            <a:chOff x="6907125" y="2295400"/>
            <a:chExt cx="3041700" cy="3041700"/>
          </a:xfrm>
        </p:grpSpPr>
        <p:sp>
          <p:nvSpPr>
            <p:cNvPr id="394" name="Google Shape;394;p38"/>
            <p:cNvSpPr/>
            <p:nvPr/>
          </p:nvSpPr>
          <p:spPr>
            <a:xfrm>
              <a:off x="7740275" y="3128600"/>
              <a:ext cx="1375500" cy="1375500"/>
            </a:xfrm>
            <a:prstGeom prst="ellipse">
              <a:avLst/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95" name="Google Shape;395;p38"/>
            <p:cNvSpPr/>
            <p:nvPr/>
          </p:nvSpPr>
          <p:spPr>
            <a:xfrm>
              <a:off x="7284975" y="2673300"/>
              <a:ext cx="2286000" cy="2286000"/>
            </a:xfrm>
            <a:prstGeom prst="donut">
              <a:avLst>
                <a:gd name="adj" fmla="val 7241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96" name="Google Shape;396;p38"/>
            <p:cNvSpPr/>
            <p:nvPr/>
          </p:nvSpPr>
          <p:spPr>
            <a:xfrm>
              <a:off x="6907125" y="2295400"/>
              <a:ext cx="3041700" cy="3041700"/>
            </a:xfrm>
            <a:prstGeom prst="donut">
              <a:avLst>
                <a:gd name="adj" fmla="val 2135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799"/>
            <a:ext cx="12192000" cy="7205132"/>
          </a:xfrm>
          <a:prstGeom prst="rect">
            <a:avLst/>
          </a:prstGeom>
        </p:spPr>
      </p:pic>
      <p:grpSp>
        <p:nvGrpSpPr>
          <p:cNvPr id="8" name="Google Shape;7994;p89"/>
          <p:cNvGrpSpPr/>
          <p:nvPr/>
        </p:nvGrpSpPr>
        <p:grpSpPr>
          <a:xfrm>
            <a:off x="6262874" y="4378879"/>
            <a:ext cx="1268177" cy="1368901"/>
            <a:chOff x="-54007925" y="3584850"/>
            <a:chExt cx="281200" cy="318225"/>
          </a:xfrm>
        </p:grpSpPr>
        <p:sp>
          <p:nvSpPr>
            <p:cNvPr id="9" name="Google Shape;7995;p89"/>
            <p:cNvSpPr/>
            <p:nvPr/>
          </p:nvSpPr>
          <p:spPr>
            <a:xfrm>
              <a:off x="-53943325" y="3716375"/>
              <a:ext cx="151250" cy="18950"/>
            </a:xfrm>
            <a:custGeom>
              <a:avLst/>
              <a:gdLst/>
              <a:ahLst/>
              <a:cxnLst/>
              <a:rect l="l" t="t" r="r" b="b"/>
              <a:pathLst>
                <a:path w="6050" h="758" extrusionOk="0">
                  <a:moveTo>
                    <a:pt x="0" y="1"/>
                  </a:moveTo>
                  <a:cubicBezTo>
                    <a:pt x="441" y="474"/>
                    <a:pt x="1040" y="757"/>
                    <a:pt x="1702" y="757"/>
                  </a:cubicBezTo>
                  <a:lnTo>
                    <a:pt x="4348" y="757"/>
                  </a:lnTo>
                  <a:cubicBezTo>
                    <a:pt x="5041" y="757"/>
                    <a:pt x="5608" y="474"/>
                    <a:pt x="6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996;p89"/>
            <p:cNvSpPr/>
            <p:nvPr/>
          </p:nvSpPr>
          <p:spPr>
            <a:xfrm>
              <a:off x="-53970100" y="3679375"/>
              <a:ext cx="205575" cy="18125"/>
            </a:xfrm>
            <a:custGeom>
              <a:avLst/>
              <a:gdLst/>
              <a:ahLst/>
              <a:cxnLst/>
              <a:rect l="l" t="t" r="r" b="b"/>
              <a:pathLst>
                <a:path w="8223" h="725" extrusionOk="0">
                  <a:moveTo>
                    <a:pt x="0" y="0"/>
                  </a:moveTo>
                  <a:lnTo>
                    <a:pt x="0" y="725"/>
                  </a:lnTo>
                  <a:lnTo>
                    <a:pt x="8223" y="725"/>
                  </a:lnTo>
                  <a:lnTo>
                    <a:pt x="82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997;p89"/>
            <p:cNvSpPr/>
            <p:nvPr/>
          </p:nvSpPr>
          <p:spPr>
            <a:xfrm>
              <a:off x="-53970100" y="3715600"/>
              <a:ext cx="204800" cy="187475"/>
            </a:xfrm>
            <a:custGeom>
              <a:avLst/>
              <a:gdLst/>
              <a:ahLst/>
              <a:cxnLst/>
              <a:rect l="l" t="t" r="r" b="b"/>
              <a:pathLst>
                <a:path w="8192" h="7499" extrusionOk="0">
                  <a:moveTo>
                    <a:pt x="2584" y="2300"/>
                  </a:moveTo>
                  <a:cubicBezTo>
                    <a:pt x="2804" y="2300"/>
                    <a:pt x="2962" y="2426"/>
                    <a:pt x="2962" y="2647"/>
                  </a:cubicBezTo>
                  <a:cubicBezTo>
                    <a:pt x="2962" y="2836"/>
                    <a:pt x="2804" y="2993"/>
                    <a:pt x="2584" y="2993"/>
                  </a:cubicBezTo>
                  <a:cubicBezTo>
                    <a:pt x="2395" y="2993"/>
                    <a:pt x="2237" y="2836"/>
                    <a:pt x="2237" y="2647"/>
                  </a:cubicBezTo>
                  <a:cubicBezTo>
                    <a:pt x="2237" y="2426"/>
                    <a:pt x="2395" y="2300"/>
                    <a:pt x="2584" y="2300"/>
                  </a:cubicBezTo>
                  <a:close/>
                  <a:moveTo>
                    <a:pt x="5577" y="2300"/>
                  </a:moveTo>
                  <a:cubicBezTo>
                    <a:pt x="5797" y="2300"/>
                    <a:pt x="5955" y="2458"/>
                    <a:pt x="5955" y="2647"/>
                  </a:cubicBezTo>
                  <a:cubicBezTo>
                    <a:pt x="5955" y="2836"/>
                    <a:pt x="5797" y="2993"/>
                    <a:pt x="5577" y="2993"/>
                  </a:cubicBezTo>
                  <a:cubicBezTo>
                    <a:pt x="5388" y="2993"/>
                    <a:pt x="5230" y="2836"/>
                    <a:pt x="5230" y="2647"/>
                  </a:cubicBezTo>
                  <a:cubicBezTo>
                    <a:pt x="5230" y="2458"/>
                    <a:pt x="5388" y="2300"/>
                    <a:pt x="5577" y="2300"/>
                  </a:cubicBezTo>
                  <a:close/>
                  <a:moveTo>
                    <a:pt x="5191" y="4072"/>
                  </a:moveTo>
                  <a:cubicBezTo>
                    <a:pt x="5285" y="4072"/>
                    <a:pt x="5372" y="4112"/>
                    <a:pt x="5419" y="4191"/>
                  </a:cubicBezTo>
                  <a:cubicBezTo>
                    <a:pt x="5577" y="4348"/>
                    <a:pt x="5577" y="4569"/>
                    <a:pt x="5419" y="4695"/>
                  </a:cubicBezTo>
                  <a:cubicBezTo>
                    <a:pt x="5072" y="5041"/>
                    <a:pt x="4600" y="5230"/>
                    <a:pt x="4127" y="5230"/>
                  </a:cubicBezTo>
                  <a:cubicBezTo>
                    <a:pt x="3655" y="5230"/>
                    <a:pt x="3151" y="5041"/>
                    <a:pt x="2836" y="4695"/>
                  </a:cubicBezTo>
                  <a:cubicBezTo>
                    <a:pt x="2678" y="4537"/>
                    <a:pt x="2678" y="4285"/>
                    <a:pt x="2836" y="4191"/>
                  </a:cubicBezTo>
                  <a:cubicBezTo>
                    <a:pt x="2914" y="4112"/>
                    <a:pt x="3009" y="4072"/>
                    <a:pt x="3099" y="4072"/>
                  </a:cubicBezTo>
                  <a:cubicBezTo>
                    <a:pt x="3190" y="4072"/>
                    <a:pt x="3277" y="4112"/>
                    <a:pt x="3340" y="4191"/>
                  </a:cubicBezTo>
                  <a:cubicBezTo>
                    <a:pt x="3560" y="4395"/>
                    <a:pt x="3844" y="4498"/>
                    <a:pt x="4127" y="4498"/>
                  </a:cubicBezTo>
                  <a:cubicBezTo>
                    <a:pt x="4411" y="4498"/>
                    <a:pt x="4694" y="4395"/>
                    <a:pt x="4915" y="4191"/>
                  </a:cubicBezTo>
                  <a:cubicBezTo>
                    <a:pt x="4994" y="4112"/>
                    <a:pt x="5096" y="4072"/>
                    <a:pt x="5191" y="4072"/>
                  </a:cubicBezTo>
                  <a:close/>
                  <a:moveTo>
                    <a:pt x="0" y="0"/>
                  </a:moveTo>
                  <a:lnTo>
                    <a:pt x="0" y="3340"/>
                  </a:lnTo>
                  <a:cubicBezTo>
                    <a:pt x="0" y="5577"/>
                    <a:pt x="1859" y="7499"/>
                    <a:pt x="4096" y="7499"/>
                  </a:cubicBezTo>
                  <a:cubicBezTo>
                    <a:pt x="6333" y="7499"/>
                    <a:pt x="8191" y="5640"/>
                    <a:pt x="8191" y="3340"/>
                  </a:cubicBezTo>
                  <a:lnTo>
                    <a:pt x="8191" y="0"/>
                  </a:lnTo>
                  <a:lnTo>
                    <a:pt x="8034" y="0"/>
                  </a:lnTo>
                  <a:cubicBezTo>
                    <a:pt x="7467" y="946"/>
                    <a:pt x="6490" y="1513"/>
                    <a:pt x="5419" y="1513"/>
                  </a:cubicBezTo>
                  <a:lnTo>
                    <a:pt x="2804" y="1513"/>
                  </a:lnTo>
                  <a:cubicBezTo>
                    <a:pt x="1701" y="1513"/>
                    <a:pt x="693" y="946"/>
                    <a:pt x="1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998;p89"/>
            <p:cNvSpPr/>
            <p:nvPr/>
          </p:nvSpPr>
          <p:spPr>
            <a:xfrm>
              <a:off x="-54007125" y="3584850"/>
              <a:ext cx="278825" cy="74850"/>
            </a:xfrm>
            <a:custGeom>
              <a:avLst/>
              <a:gdLst/>
              <a:ahLst/>
              <a:cxnLst/>
              <a:rect l="l" t="t" r="r" b="b"/>
              <a:pathLst>
                <a:path w="11153" h="2994" extrusionOk="0">
                  <a:moveTo>
                    <a:pt x="5577" y="1"/>
                  </a:moveTo>
                  <a:cubicBezTo>
                    <a:pt x="2867" y="1"/>
                    <a:pt x="0" y="788"/>
                    <a:pt x="0" y="2238"/>
                  </a:cubicBezTo>
                  <a:cubicBezTo>
                    <a:pt x="0" y="2647"/>
                    <a:pt x="315" y="2994"/>
                    <a:pt x="725" y="2994"/>
                  </a:cubicBezTo>
                  <a:lnTo>
                    <a:pt x="10429" y="2994"/>
                  </a:lnTo>
                  <a:cubicBezTo>
                    <a:pt x="10838" y="2994"/>
                    <a:pt x="11153" y="2679"/>
                    <a:pt x="11153" y="2238"/>
                  </a:cubicBezTo>
                  <a:cubicBezTo>
                    <a:pt x="11153" y="788"/>
                    <a:pt x="8286" y="1"/>
                    <a:pt x="55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999;p89"/>
            <p:cNvSpPr/>
            <p:nvPr/>
          </p:nvSpPr>
          <p:spPr>
            <a:xfrm>
              <a:off x="-54007925" y="3740025"/>
              <a:ext cx="18925" cy="64600"/>
            </a:xfrm>
            <a:custGeom>
              <a:avLst/>
              <a:gdLst/>
              <a:ahLst/>
              <a:cxnLst/>
              <a:rect l="l" t="t" r="r" b="b"/>
              <a:pathLst>
                <a:path w="757" h="2584" extrusionOk="0">
                  <a:moveTo>
                    <a:pt x="757" y="0"/>
                  </a:moveTo>
                  <a:cubicBezTo>
                    <a:pt x="316" y="252"/>
                    <a:pt x="1" y="725"/>
                    <a:pt x="1" y="1260"/>
                  </a:cubicBezTo>
                  <a:cubicBezTo>
                    <a:pt x="1" y="1827"/>
                    <a:pt x="316" y="2300"/>
                    <a:pt x="757" y="2584"/>
                  </a:cubicBezTo>
                  <a:lnTo>
                    <a:pt x="7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8000;p89"/>
            <p:cNvSpPr/>
            <p:nvPr/>
          </p:nvSpPr>
          <p:spPr>
            <a:xfrm>
              <a:off x="-53745625" y="3740025"/>
              <a:ext cx="18900" cy="64600"/>
            </a:xfrm>
            <a:custGeom>
              <a:avLst/>
              <a:gdLst/>
              <a:ahLst/>
              <a:cxnLst/>
              <a:rect l="l" t="t" r="r" b="b"/>
              <a:pathLst>
                <a:path w="756" h="2584" extrusionOk="0">
                  <a:moveTo>
                    <a:pt x="0" y="0"/>
                  </a:moveTo>
                  <a:lnTo>
                    <a:pt x="0" y="2584"/>
                  </a:lnTo>
                  <a:cubicBezTo>
                    <a:pt x="441" y="2300"/>
                    <a:pt x="756" y="1827"/>
                    <a:pt x="756" y="1260"/>
                  </a:cubicBezTo>
                  <a:cubicBezTo>
                    <a:pt x="693" y="725"/>
                    <a:pt x="441" y="25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Rectángulo redondeado 14"/>
          <p:cNvSpPr/>
          <p:nvPr/>
        </p:nvSpPr>
        <p:spPr>
          <a:xfrm>
            <a:off x="6584132" y="5174357"/>
            <a:ext cx="529377" cy="395763"/>
          </a:xfrm>
          <a:prstGeom prst="round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1698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9" t="10303" r="10250" b="50303"/>
          <a:stretch/>
        </p:blipFill>
        <p:spPr>
          <a:xfrm>
            <a:off x="1809260" y="252551"/>
            <a:ext cx="8623213" cy="6398504"/>
          </a:xfrm>
          <a:prstGeom prst="rect">
            <a:avLst/>
          </a:prstGeom>
        </p:spPr>
      </p:pic>
      <p:grpSp>
        <p:nvGrpSpPr>
          <p:cNvPr id="3" name="Google Shape;7994;p89"/>
          <p:cNvGrpSpPr/>
          <p:nvPr/>
        </p:nvGrpSpPr>
        <p:grpSpPr>
          <a:xfrm>
            <a:off x="257694" y="5228705"/>
            <a:ext cx="1371600" cy="1480539"/>
            <a:chOff x="-54007925" y="3584850"/>
            <a:chExt cx="281200" cy="318225"/>
          </a:xfrm>
        </p:grpSpPr>
        <p:sp>
          <p:nvSpPr>
            <p:cNvPr id="4" name="Google Shape;7995;p89"/>
            <p:cNvSpPr/>
            <p:nvPr/>
          </p:nvSpPr>
          <p:spPr>
            <a:xfrm>
              <a:off x="-53943325" y="3716375"/>
              <a:ext cx="151250" cy="18950"/>
            </a:xfrm>
            <a:custGeom>
              <a:avLst/>
              <a:gdLst/>
              <a:ahLst/>
              <a:cxnLst/>
              <a:rect l="l" t="t" r="r" b="b"/>
              <a:pathLst>
                <a:path w="6050" h="758" extrusionOk="0">
                  <a:moveTo>
                    <a:pt x="0" y="1"/>
                  </a:moveTo>
                  <a:cubicBezTo>
                    <a:pt x="441" y="474"/>
                    <a:pt x="1040" y="757"/>
                    <a:pt x="1702" y="757"/>
                  </a:cubicBezTo>
                  <a:lnTo>
                    <a:pt x="4348" y="757"/>
                  </a:lnTo>
                  <a:cubicBezTo>
                    <a:pt x="5041" y="757"/>
                    <a:pt x="5608" y="474"/>
                    <a:pt x="6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7996;p89"/>
            <p:cNvSpPr/>
            <p:nvPr/>
          </p:nvSpPr>
          <p:spPr>
            <a:xfrm>
              <a:off x="-53970100" y="3679375"/>
              <a:ext cx="205575" cy="18125"/>
            </a:xfrm>
            <a:custGeom>
              <a:avLst/>
              <a:gdLst/>
              <a:ahLst/>
              <a:cxnLst/>
              <a:rect l="l" t="t" r="r" b="b"/>
              <a:pathLst>
                <a:path w="8223" h="725" extrusionOk="0">
                  <a:moveTo>
                    <a:pt x="0" y="0"/>
                  </a:moveTo>
                  <a:lnTo>
                    <a:pt x="0" y="725"/>
                  </a:lnTo>
                  <a:lnTo>
                    <a:pt x="8223" y="725"/>
                  </a:lnTo>
                  <a:lnTo>
                    <a:pt x="82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7997;p89"/>
            <p:cNvSpPr/>
            <p:nvPr/>
          </p:nvSpPr>
          <p:spPr>
            <a:xfrm>
              <a:off x="-53970100" y="3715600"/>
              <a:ext cx="204800" cy="187475"/>
            </a:xfrm>
            <a:custGeom>
              <a:avLst/>
              <a:gdLst/>
              <a:ahLst/>
              <a:cxnLst/>
              <a:rect l="l" t="t" r="r" b="b"/>
              <a:pathLst>
                <a:path w="8192" h="7499" extrusionOk="0">
                  <a:moveTo>
                    <a:pt x="2584" y="2300"/>
                  </a:moveTo>
                  <a:cubicBezTo>
                    <a:pt x="2804" y="2300"/>
                    <a:pt x="2962" y="2426"/>
                    <a:pt x="2962" y="2647"/>
                  </a:cubicBezTo>
                  <a:cubicBezTo>
                    <a:pt x="2962" y="2836"/>
                    <a:pt x="2804" y="2993"/>
                    <a:pt x="2584" y="2993"/>
                  </a:cubicBezTo>
                  <a:cubicBezTo>
                    <a:pt x="2395" y="2993"/>
                    <a:pt x="2237" y="2836"/>
                    <a:pt x="2237" y="2647"/>
                  </a:cubicBezTo>
                  <a:cubicBezTo>
                    <a:pt x="2237" y="2426"/>
                    <a:pt x="2395" y="2300"/>
                    <a:pt x="2584" y="2300"/>
                  </a:cubicBezTo>
                  <a:close/>
                  <a:moveTo>
                    <a:pt x="5577" y="2300"/>
                  </a:moveTo>
                  <a:cubicBezTo>
                    <a:pt x="5797" y="2300"/>
                    <a:pt x="5955" y="2458"/>
                    <a:pt x="5955" y="2647"/>
                  </a:cubicBezTo>
                  <a:cubicBezTo>
                    <a:pt x="5955" y="2836"/>
                    <a:pt x="5797" y="2993"/>
                    <a:pt x="5577" y="2993"/>
                  </a:cubicBezTo>
                  <a:cubicBezTo>
                    <a:pt x="5388" y="2993"/>
                    <a:pt x="5230" y="2836"/>
                    <a:pt x="5230" y="2647"/>
                  </a:cubicBezTo>
                  <a:cubicBezTo>
                    <a:pt x="5230" y="2458"/>
                    <a:pt x="5388" y="2300"/>
                    <a:pt x="5577" y="2300"/>
                  </a:cubicBezTo>
                  <a:close/>
                  <a:moveTo>
                    <a:pt x="5191" y="4072"/>
                  </a:moveTo>
                  <a:cubicBezTo>
                    <a:pt x="5285" y="4072"/>
                    <a:pt x="5372" y="4112"/>
                    <a:pt x="5419" y="4191"/>
                  </a:cubicBezTo>
                  <a:cubicBezTo>
                    <a:pt x="5577" y="4348"/>
                    <a:pt x="5577" y="4569"/>
                    <a:pt x="5419" y="4695"/>
                  </a:cubicBezTo>
                  <a:cubicBezTo>
                    <a:pt x="5072" y="5041"/>
                    <a:pt x="4600" y="5230"/>
                    <a:pt x="4127" y="5230"/>
                  </a:cubicBezTo>
                  <a:cubicBezTo>
                    <a:pt x="3655" y="5230"/>
                    <a:pt x="3151" y="5041"/>
                    <a:pt x="2836" y="4695"/>
                  </a:cubicBezTo>
                  <a:cubicBezTo>
                    <a:pt x="2678" y="4537"/>
                    <a:pt x="2678" y="4285"/>
                    <a:pt x="2836" y="4191"/>
                  </a:cubicBezTo>
                  <a:cubicBezTo>
                    <a:pt x="2914" y="4112"/>
                    <a:pt x="3009" y="4072"/>
                    <a:pt x="3099" y="4072"/>
                  </a:cubicBezTo>
                  <a:cubicBezTo>
                    <a:pt x="3190" y="4072"/>
                    <a:pt x="3277" y="4112"/>
                    <a:pt x="3340" y="4191"/>
                  </a:cubicBezTo>
                  <a:cubicBezTo>
                    <a:pt x="3560" y="4395"/>
                    <a:pt x="3844" y="4498"/>
                    <a:pt x="4127" y="4498"/>
                  </a:cubicBezTo>
                  <a:cubicBezTo>
                    <a:pt x="4411" y="4498"/>
                    <a:pt x="4694" y="4395"/>
                    <a:pt x="4915" y="4191"/>
                  </a:cubicBezTo>
                  <a:cubicBezTo>
                    <a:pt x="4994" y="4112"/>
                    <a:pt x="5096" y="4072"/>
                    <a:pt x="5191" y="4072"/>
                  </a:cubicBezTo>
                  <a:close/>
                  <a:moveTo>
                    <a:pt x="0" y="0"/>
                  </a:moveTo>
                  <a:lnTo>
                    <a:pt x="0" y="3340"/>
                  </a:lnTo>
                  <a:cubicBezTo>
                    <a:pt x="0" y="5577"/>
                    <a:pt x="1859" y="7499"/>
                    <a:pt x="4096" y="7499"/>
                  </a:cubicBezTo>
                  <a:cubicBezTo>
                    <a:pt x="6333" y="7499"/>
                    <a:pt x="8191" y="5640"/>
                    <a:pt x="8191" y="3340"/>
                  </a:cubicBezTo>
                  <a:lnTo>
                    <a:pt x="8191" y="0"/>
                  </a:lnTo>
                  <a:lnTo>
                    <a:pt x="8034" y="0"/>
                  </a:lnTo>
                  <a:cubicBezTo>
                    <a:pt x="7467" y="946"/>
                    <a:pt x="6490" y="1513"/>
                    <a:pt x="5419" y="1513"/>
                  </a:cubicBezTo>
                  <a:lnTo>
                    <a:pt x="2804" y="1513"/>
                  </a:lnTo>
                  <a:cubicBezTo>
                    <a:pt x="1701" y="1513"/>
                    <a:pt x="693" y="946"/>
                    <a:pt x="1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7998;p89"/>
            <p:cNvSpPr/>
            <p:nvPr/>
          </p:nvSpPr>
          <p:spPr>
            <a:xfrm>
              <a:off x="-54007125" y="3584850"/>
              <a:ext cx="278825" cy="74850"/>
            </a:xfrm>
            <a:custGeom>
              <a:avLst/>
              <a:gdLst/>
              <a:ahLst/>
              <a:cxnLst/>
              <a:rect l="l" t="t" r="r" b="b"/>
              <a:pathLst>
                <a:path w="11153" h="2994" extrusionOk="0">
                  <a:moveTo>
                    <a:pt x="5577" y="1"/>
                  </a:moveTo>
                  <a:cubicBezTo>
                    <a:pt x="2867" y="1"/>
                    <a:pt x="0" y="788"/>
                    <a:pt x="0" y="2238"/>
                  </a:cubicBezTo>
                  <a:cubicBezTo>
                    <a:pt x="0" y="2647"/>
                    <a:pt x="315" y="2994"/>
                    <a:pt x="725" y="2994"/>
                  </a:cubicBezTo>
                  <a:lnTo>
                    <a:pt x="10429" y="2994"/>
                  </a:lnTo>
                  <a:cubicBezTo>
                    <a:pt x="10838" y="2994"/>
                    <a:pt x="11153" y="2679"/>
                    <a:pt x="11153" y="2238"/>
                  </a:cubicBezTo>
                  <a:cubicBezTo>
                    <a:pt x="11153" y="788"/>
                    <a:pt x="8286" y="1"/>
                    <a:pt x="55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999;p89"/>
            <p:cNvSpPr/>
            <p:nvPr/>
          </p:nvSpPr>
          <p:spPr>
            <a:xfrm>
              <a:off x="-54007925" y="3740025"/>
              <a:ext cx="18925" cy="64600"/>
            </a:xfrm>
            <a:custGeom>
              <a:avLst/>
              <a:gdLst/>
              <a:ahLst/>
              <a:cxnLst/>
              <a:rect l="l" t="t" r="r" b="b"/>
              <a:pathLst>
                <a:path w="757" h="2584" extrusionOk="0">
                  <a:moveTo>
                    <a:pt x="757" y="0"/>
                  </a:moveTo>
                  <a:cubicBezTo>
                    <a:pt x="316" y="252"/>
                    <a:pt x="1" y="725"/>
                    <a:pt x="1" y="1260"/>
                  </a:cubicBezTo>
                  <a:cubicBezTo>
                    <a:pt x="1" y="1827"/>
                    <a:pt x="316" y="2300"/>
                    <a:pt x="757" y="2584"/>
                  </a:cubicBezTo>
                  <a:lnTo>
                    <a:pt x="7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8000;p89"/>
            <p:cNvSpPr/>
            <p:nvPr/>
          </p:nvSpPr>
          <p:spPr>
            <a:xfrm>
              <a:off x="-53745625" y="3740025"/>
              <a:ext cx="18900" cy="64600"/>
            </a:xfrm>
            <a:custGeom>
              <a:avLst/>
              <a:gdLst/>
              <a:ahLst/>
              <a:cxnLst/>
              <a:rect l="l" t="t" r="r" b="b"/>
              <a:pathLst>
                <a:path w="756" h="2584" extrusionOk="0">
                  <a:moveTo>
                    <a:pt x="0" y="0"/>
                  </a:moveTo>
                  <a:lnTo>
                    <a:pt x="0" y="2584"/>
                  </a:lnTo>
                  <a:cubicBezTo>
                    <a:pt x="441" y="2300"/>
                    <a:pt x="756" y="1827"/>
                    <a:pt x="756" y="1260"/>
                  </a:cubicBezTo>
                  <a:cubicBezTo>
                    <a:pt x="693" y="725"/>
                    <a:pt x="441" y="25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" name="Rectángulo redondeado 9"/>
          <p:cNvSpPr/>
          <p:nvPr/>
        </p:nvSpPr>
        <p:spPr>
          <a:xfrm>
            <a:off x="673331" y="6050915"/>
            <a:ext cx="572550" cy="428039"/>
          </a:xfrm>
          <a:prstGeom prst="round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438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0" name="Google Shape;590;p42"/>
          <p:cNvGrpSpPr/>
          <p:nvPr/>
        </p:nvGrpSpPr>
        <p:grpSpPr>
          <a:xfrm>
            <a:off x="-212401" y="109093"/>
            <a:ext cx="6334847" cy="6334847"/>
            <a:chOff x="6907125" y="2295400"/>
            <a:chExt cx="3041700" cy="3041700"/>
          </a:xfrm>
        </p:grpSpPr>
        <p:sp>
          <p:nvSpPr>
            <p:cNvPr id="591" name="Google Shape;591;p42"/>
            <p:cNvSpPr/>
            <p:nvPr/>
          </p:nvSpPr>
          <p:spPr>
            <a:xfrm>
              <a:off x="7740275" y="3128600"/>
              <a:ext cx="1375500" cy="1375500"/>
            </a:xfrm>
            <a:prstGeom prst="ellipse">
              <a:avLst/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2" name="Google Shape;592;p42"/>
            <p:cNvSpPr/>
            <p:nvPr/>
          </p:nvSpPr>
          <p:spPr>
            <a:xfrm>
              <a:off x="7284975" y="2673300"/>
              <a:ext cx="2286000" cy="2286000"/>
            </a:xfrm>
            <a:prstGeom prst="donut">
              <a:avLst>
                <a:gd name="adj" fmla="val 7241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3" name="Google Shape;593;p42"/>
            <p:cNvSpPr/>
            <p:nvPr/>
          </p:nvSpPr>
          <p:spPr>
            <a:xfrm>
              <a:off x="6907125" y="2295400"/>
              <a:ext cx="3041700" cy="3041700"/>
            </a:xfrm>
            <a:prstGeom prst="donut">
              <a:avLst>
                <a:gd name="adj" fmla="val 2135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9" t="49576" b="9212"/>
          <a:stretch/>
        </p:blipFill>
        <p:spPr>
          <a:xfrm>
            <a:off x="1126280" y="356986"/>
            <a:ext cx="9638701" cy="614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01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393;p38"/>
          <p:cNvGrpSpPr/>
          <p:nvPr/>
        </p:nvGrpSpPr>
        <p:grpSpPr>
          <a:xfrm>
            <a:off x="7137583" y="261493"/>
            <a:ext cx="6334847" cy="6334847"/>
            <a:chOff x="6907125" y="2295400"/>
            <a:chExt cx="3041700" cy="3041700"/>
          </a:xfrm>
        </p:grpSpPr>
        <p:sp>
          <p:nvSpPr>
            <p:cNvPr id="6" name="Google Shape;394;p38"/>
            <p:cNvSpPr/>
            <p:nvPr/>
          </p:nvSpPr>
          <p:spPr>
            <a:xfrm>
              <a:off x="7740275" y="3128600"/>
              <a:ext cx="1375500" cy="1375500"/>
            </a:xfrm>
            <a:prstGeom prst="ellipse">
              <a:avLst/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" name="Google Shape;395;p38"/>
            <p:cNvSpPr/>
            <p:nvPr/>
          </p:nvSpPr>
          <p:spPr>
            <a:xfrm>
              <a:off x="7284975" y="2673300"/>
              <a:ext cx="2286000" cy="2286000"/>
            </a:xfrm>
            <a:prstGeom prst="donut">
              <a:avLst>
                <a:gd name="adj" fmla="val 7241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" name="Google Shape;396;p38"/>
            <p:cNvSpPr/>
            <p:nvPr/>
          </p:nvSpPr>
          <p:spPr>
            <a:xfrm>
              <a:off x="6907125" y="2295400"/>
              <a:ext cx="3041700" cy="3041700"/>
            </a:xfrm>
            <a:prstGeom prst="donut">
              <a:avLst>
                <a:gd name="adj" fmla="val 2135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2" b="50371"/>
          <a:stretch/>
        </p:blipFill>
        <p:spPr>
          <a:xfrm>
            <a:off x="1710543" y="-1"/>
            <a:ext cx="8229746" cy="676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33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7" t="49697" r="10614" b="17696"/>
          <a:stretch/>
        </p:blipFill>
        <p:spPr>
          <a:xfrm>
            <a:off x="420913" y="393474"/>
            <a:ext cx="9829196" cy="6050466"/>
          </a:xfrm>
          <a:prstGeom prst="rect">
            <a:avLst/>
          </a:prstGeom>
        </p:spPr>
      </p:pic>
      <p:grpSp>
        <p:nvGrpSpPr>
          <p:cNvPr id="6" name="Google Shape;590;p42"/>
          <p:cNvGrpSpPr/>
          <p:nvPr/>
        </p:nvGrpSpPr>
        <p:grpSpPr>
          <a:xfrm>
            <a:off x="-212401" y="109093"/>
            <a:ext cx="6334847" cy="6334847"/>
            <a:chOff x="6907125" y="2295400"/>
            <a:chExt cx="3041700" cy="3041700"/>
          </a:xfrm>
        </p:grpSpPr>
        <p:sp>
          <p:nvSpPr>
            <p:cNvPr id="7" name="Google Shape;591;p42"/>
            <p:cNvSpPr/>
            <p:nvPr/>
          </p:nvSpPr>
          <p:spPr>
            <a:xfrm>
              <a:off x="7740275" y="3128600"/>
              <a:ext cx="1375500" cy="1375500"/>
            </a:xfrm>
            <a:prstGeom prst="ellipse">
              <a:avLst/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" name="Google Shape;592;p42"/>
            <p:cNvSpPr/>
            <p:nvPr/>
          </p:nvSpPr>
          <p:spPr>
            <a:xfrm>
              <a:off x="7284975" y="2673300"/>
              <a:ext cx="2286000" cy="2286000"/>
            </a:xfrm>
            <a:prstGeom prst="donut">
              <a:avLst>
                <a:gd name="adj" fmla="val 7241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" name="Google Shape;593;p42"/>
            <p:cNvSpPr/>
            <p:nvPr/>
          </p:nvSpPr>
          <p:spPr>
            <a:xfrm>
              <a:off x="6907125" y="2295400"/>
              <a:ext cx="3041700" cy="3041700"/>
            </a:xfrm>
            <a:prstGeom prst="donut">
              <a:avLst>
                <a:gd name="adj" fmla="val 2135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0" name="Google Shape;7398;p88"/>
          <p:cNvGrpSpPr/>
          <p:nvPr/>
        </p:nvGrpSpPr>
        <p:grpSpPr>
          <a:xfrm>
            <a:off x="10626263" y="5466659"/>
            <a:ext cx="1018879" cy="1156371"/>
            <a:chOff x="2423775" y="3226875"/>
            <a:chExt cx="259925" cy="295000"/>
          </a:xfrm>
        </p:grpSpPr>
        <p:sp>
          <p:nvSpPr>
            <p:cNvPr id="11" name="Google Shape;7399;p88"/>
            <p:cNvSpPr/>
            <p:nvPr/>
          </p:nvSpPr>
          <p:spPr>
            <a:xfrm>
              <a:off x="2509625" y="3365900"/>
              <a:ext cx="86650" cy="52000"/>
            </a:xfrm>
            <a:custGeom>
              <a:avLst/>
              <a:gdLst/>
              <a:ahLst/>
              <a:cxnLst/>
              <a:rect l="l" t="t" r="r" b="b"/>
              <a:pathLst>
                <a:path w="3466" h="2080" extrusionOk="0">
                  <a:moveTo>
                    <a:pt x="1733" y="0"/>
                  </a:moveTo>
                  <a:cubicBezTo>
                    <a:pt x="788" y="0"/>
                    <a:pt x="0" y="788"/>
                    <a:pt x="0" y="1733"/>
                  </a:cubicBezTo>
                  <a:lnTo>
                    <a:pt x="0" y="2080"/>
                  </a:lnTo>
                  <a:lnTo>
                    <a:pt x="3466" y="2080"/>
                  </a:lnTo>
                  <a:lnTo>
                    <a:pt x="3466" y="1733"/>
                  </a:lnTo>
                  <a:cubicBezTo>
                    <a:pt x="3466" y="788"/>
                    <a:pt x="2678" y="0"/>
                    <a:pt x="17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400;p88"/>
            <p:cNvSpPr/>
            <p:nvPr/>
          </p:nvSpPr>
          <p:spPr>
            <a:xfrm>
              <a:off x="2534825" y="3313925"/>
              <a:ext cx="35475" cy="35450"/>
            </a:xfrm>
            <a:custGeom>
              <a:avLst/>
              <a:gdLst/>
              <a:ahLst/>
              <a:cxnLst/>
              <a:rect l="l" t="t" r="r" b="b"/>
              <a:pathLst>
                <a:path w="1419" h="1418" extrusionOk="0">
                  <a:moveTo>
                    <a:pt x="725" y="0"/>
                  </a:moveTo>
                  <a:cubicBezTo>
                    <a:pt x="316" y="0"/>
                    <a:pt x="0" y="315"/>
                    <a:pt x="0" y="725"/>
                  </a:cubicBezTo>
                  <a:cubicBezTo>
                    <a:pt x="0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5"/>
                    <a:pt x="1103" y="0"/>
                    <a:pt x="7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401;p88"/>
            <p:cNvSpPr/>
            <p:nvPr/>
          </p:nvSpPr>
          <p:spPr>
            <a:xfrm>
              <a:off x="2423775" y="3226875"/>
              <a:ext cx="259925" cy="295000"/>
            </a:xfrm>
            <a:custGeom>
              <a:avLst/>
              <a:gdLst/>
              <a:ahLst/>
              <a:cxnLst/>
              <a:rect l="l" t="t" r="r" b="b"/>
              <a:pathLst>
                <a:path w="10397" h="11800" extrusionOk="0">
                  <a:moveTo>
                    <a:pt x="5167" y="2757"/>
                  </a:moveTo>
                  <a:cubicBezTo>
                    <a:pt x="5923" y="2757"/>
                    <a:pt x="6553" y="3388"/>
                    <a:pt x="6553" y="4144"/>
                  </a:cubicBezTo>
                  <a:cubicBezTo>
                    <a:pt x="6553" y="4490"/>
                    <a:pt x="6396" y="4805"/>
                    <a:pt x="6175" y="5089"/>
                  </a:cubicBezTo>
                  <a:cubicBezTo>
                    <a:pt x="7026" y="5498"/>
                    <a:pt x="7593" y="6317"/>
                    <a:pt x="7593" y="7294"/>
                  </a:cubicBezTo>
                  <a:lnTo>
                    <a:pt x="7593" y="8019"/>
                  </a:lnTo>
                  <a:cubicBezTo>
                    <a:pt x="7593" y="8208"/>
                    <a:pt x="7435" y="8365"/>
                    <a:pt x="7246" y="8365"/>
                  </a:cubicBezTo>
                  <a:lnTo>
                    <a:pt x="3088" y="8365"/>
                  </a:lnTo>
                  <a:cubicBezTo>
                    <a:pt x="2867" y="8365"/>
                    <a:pt x="2710" y="8208"/>
                    <a:pt x="2710" y="8019"/>
                  </a:cubicBezTo>
                  <a:lnTo>
                    <a:pt x="2710" y="7294"/>
                  </a:lnTo>
                  <a:cubicBezTo>
                    <a:pt x="2710" y="6317"/>
                    <a:pt x="3308" y="5498"/>
                    <a:pt x="4127" y="5089"/>
                  </a:cubicBezTo>
                  <a:cubicBezTo>
                    <a:pt x="3907" y="4868"/>
                    <a:pt x="3781" y="4553"/>
                    <a:pt x="3781" y="4144"/>
                  </a:cubicBezTo>
                  <a:cubicBezTo>
                    <a:pt x="3781" y="3388"/>
                    <a:pt x="4411" y="2757"/>
                    <a:pt x="5167" y="2757"/>
                  </a:cubicBezTo>
                  <a:close/>
                  <a:moveTo>
                    <a:pt x="5183" y="1"/>
                  </a:moveTo>
                  <a:cubicBezTo>
                    <a:pt x="5128" y="1"/>
                    <a:pt x="5073" y="17"/>
                    <a:pt x="5010" y="48"/>
                  </a:cubicBezTo>
                  <a:cubicBezTo>
                    <a:pt x="3964" y="646"/>
                    <a:pt x="2946" y="940"/>
                    <a:pt x="1919" y="940"/>
                  </a:cubicBezTo>
                  <a:cubicBezTo>
                    <a:pt x="1430" y="940"/>
                    <a:pt x="939" y="873"/>
                    <a:pt x="441" y="741"/>
                  </a:cubicBezTo>
                  <a:cubicBezTo>
                    <a:pt x="402" y="722"/>
                    <a:pt x="363" y="714"/>
                    <a:pt x="326" y="714"/>
                  </a:cubicBezTo>
                  <a:cubicBezTo>
                    <a:pt x="243" y="714"/>
                    <a:pt x="170" y="751"/>
                    <a:pt x="126" y="773"/>
                  </a:cubicBezTo>
                  <a:cubicBezTo>
                    <a:pt x="32" y="836"/>
                    <a:pt x="0" y="930"/>
                    <a:pt x="0" y="1056"/>
                  </a:cubicBezTo>
                  <a:lnTo>
                    <a:pt x="0" y="5026"/>
                  </a:lnTo>
                  <a:cubicBezTo>
                    <a:pt x="0" y="8145"/>
                    <a:pt x="2080" y="10949"/>
                    <a:pt x="5104" y="11799"/>
                  </a:cubicBezTo>
                  <a:lnTo>
                    <a:pt x="5262" y="11799"/>
                  </a:lnTo>
                  <a:cubicBezTo>
                    <a:pt x="8255" y="10917"/>
                    <a:pt x="10397" y="8145"/>
                    <a:pt x="10397" y="5026"/>
                  </a:cubicBezTo>
                  <a:lnTo>
                    <a:pt x="10397" y="1056"/>
                  </a:lnTo>
                  <a:cubicBezTo>
                    <a:pt x="10397" y="930"/>
                    <a:pt x="10365" y="836"/>
                    <a:pt x="10271" y="773"/>
                  </a:cubicBezTo>
                  <a:cubicBezTo>
                    <a:pt x="10162" y="751"/>
                    <a:pt x="10084" y="714"/>
                    <a:pt x="10014" y="714"/>
                  </a:cubicBezTo>
                  <a:cubicBezTo>
                    <a:pt x="9983" y="714"/>
                    <a:pt x="9954" y="722"/>
                    <a:pt x="9924" y="741"/>
                  </a:cubicBezTo>
                  <a:cubicBezTo>
                    <a:pt x="9414" y="877"/>
                    <a:pt x="8910" y="946"/>
                    <a:pt x="8409" y="946"/>
                  </a:cubicBezTo>
                  <a:cubicBezTo>
                    <a:pt x="7395" y="946"/>
                    <a:pt x="6389" y="660"/>
                    <a:pt x="5356" y="48"/>
                  </a:cubicBezTo>
                  <a:cubicBezTo>
                    <a:pt x="5293" y="17"/>
                    <a:pt x="5238" y="1"/>
                    <a:pt x="51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08939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6" t="9212" r="9159" b="50910"/>
          <a:stretch/>
        </p:blipFill>
        <p:spPr>
          <a:xfrm>
            <a:off x="1453617" y="177848"/>
            <a:ext cx="8629722" cy="6295299"/>
          </a:xfrm>
          <a:prstGeom prst="rect">
            <a:avLst/>
          </a:prstGeom>
        </p:spPr>
      </p:pic>
      <p:grpSp>
        <p:nvGrpSpPr>
          <p:cNvPr id="4" name="Google Shape;7994;p89"/>
          <p:cNvGrpSpPr/>
          <p:nvPr/>
        </p:nvGrpSpPr>
        <p:grpSpPr>
          <a:xfrm>
            <a:off x="10083339" y="4805484"/>
            <a:ext cx="1473630" cy="1667663"/>
            <a:chOff x="-54007925" y="3584850"/>
            <a:chExt cx="281200" cy="318225"/>
          </a:xfrm>
        </p:grpSpPr>
        <p:sp>
          <p:nvSpPr>
            <p:cNvPr id="5" name="Google Shape;7995;p89"/>
            <p:cNvSpPr/>
            <p:nvPr/>
          </p:nvSpPr>
          <p:spPr>
            <a:xfrm>
              <a:off x="-53943325" y="3716375"/>
              <a:ext cx="151250" cy="18950"/>
            </a:xfrm>
            <a:custGeom>
              <a:avLst/>
              <a:gdLst/>
              <a:ahLst/>
              <a:cxnLst/>
              <a:rect l="l" t="t" r="r" b="b"/>
              <a:pathLst>
                <a:path w="6050" h="758" extrusionOk="0">
                  <a:moveTo>
                    <a:pt x="0" y="1"/>
                  </a:moveTo>
                  <a:cubicBezTo>
                    <a:pt x="441" y="474"/>
                    <a:pt x="1040" y="757"/>
                    <a:pt x="1702" y="757"/>
                  </a:cubicBezTo>
                  <a:lnTo>
                    <a:pt x="4348" y="757"/>
                  </a:lnTo>
                  <a:cubicBezTo>
                    <a:pt x="5041" y="757"/>
                    <a:pt x="5608" y="474"/>
                    <a:pt x="6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7996;p89"/>
            <p:cNvSpPr/>
            <p:nvPr/>
          </p:nvSpPr>
          <p:spPr>
            <a:xfrm>
              <a:off x="-53970100" y="3679375"/>
              <a:ext cx="205575" cy="18125"/>
            </a:xfrm>
            <a:custGeom>
              <a:avLst/>
              <a:gdLst/>
              <a:ahLst/>
              <a:cxnLst/>
              <a:rect l="l" t="t" r="r" b="b"/>
              <a:pathLst>
                <a:path w="8223" h="725" extrusionOk="0">
                  <a:moveTo>
                    <a:pt x="0" y="0"/>
                  </a:moveTo>
                  <a:lnTo>
                    <a:pt x="0" y="725"/>
                  </a:lnTo>
                  <a:lnTo>
                    <a:pt x="8223" y="725"/>
                  </a:lnTo>
                  <a:lnTo>
                    <a:pt x="82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7997;p89"/>
            <p:cNvSpPr/>
            <p:nvPr/>
          </p:nvSpPr>
          <p:spPr>
            <a:xfrm>
              <a:off x="-53970100" y="3715600"/>
              <a:ext cx="204800" cy="187475"/>
            </a:xfrm>
            <a:custGeom>
              <a:avLst/>
              <a:gdLst/>
              <a:ahLst/>
              <a:cxnLst/>
              <a:rect l="l" t="t" r="r" b="b"/>
              <a:pathLst>
                <a:path w="8192" h="7499" extrusionOk="0">
                  <a:moveTo>
                    <a:pt x="2584" y="2300"/>
                  </a:moveTo>
                  <a:cubicBezTo>
                    <a:pt x="2804" y="2300"/>
                    <a:pt x="2962" y="2426"/>
                    <a:pt x="2962" y="2647"/>
                  </a:cubicBezTo>
                  <a:cubicBezTo>
                    <a:pt x="2962" y="2836"/>
                    <a:pt x="2804" y="2993"/>
                    <a:pt x="2584" y="2993"/>
                  </a:cubicBezTo>
                  <a:cubicBezTo>
                    <a:pt x="2395" y="2993"/>
                    <a:pt x="2237" y="2836"/>
                    <a:pt x="2237" y="2647"/>
                  </a:cubicBezTo>
                  <a:cubicBezTo>
                    <a:pt x="2237" y="2426"/>
                    <a:pt x="2395" y="2300"/>
                    <a:pt x="2584" y="2300"/>
                  </a:cubicBezTo>
                  <a:close/>
                  <a:moveTo>
                    <a:pt x="5577" y="2300"/>
                  </a:moveTo>
                  <a:cubicBezTo>
                    <a:pt x="5797" y="2300"/>
                    <a:pt x="5955" y="2458"/>
                    <a:pt x="5955" y="2647"/>
                  </a:cubicBezTo>
                  <a:cubicBezTo>
                    <a:pt x="5955" y="2836"/>
                    <a:pt x="5797" y="2993"/>
                    <a:pt x="5577" y="2993"/>
                  </a:cubicBezTo>
                  <a:cubicBezTo>
                    <a:pt x="5388" y="2993"/>
                    <a:pt x="5230" y="2836"/>
                    <a:pt x="5230" y="2647"/>
                  </a:cubicBezTo>
                  <a:cubicBezTo>
                    <a:pt x="5230" y="2458"/>
                    <a:pt x="5388" y="2300"/>
                    <a:pt x="5577" y="2300"/>
                  </a:cubicBezTo>
                  <a:close/>
                  <a:moveTo>
                    <a:pt x="5191" y="4072"/>
                  </a:moveTo>
                  <a:cubicBezTo>
                    <a:pt x="5285" y="4072"/>
                    <a:pt x="5372" y="4112"/>
                    <a:pt x="5419" y="4191"/>
                  </a:cubicBezTo>
                  <a:cubicBezTo>
                    <a:pt x="5577" y="4348"/>
                    <a:pt x="5577" y="4569"/>
                    <a:pt x="5419" y="4695"/>
                  </a:cubicBezTo>
                  <a:cubicBezTo>
                    <a:pt x="5072" y="5041"/>
                    <a:pt x="4600" y="5230"/>
                    <a:pt x="4127" y="5230"/>
                  </a:cubicBezTo>
                  <a:cubicBezTo>
                    <a:pt x="3655" y="5230"/>
                    <a:pt x="3151" y="5041"/>
                    <a:pt x="2836" y="4695"/>
                  </a:cubicBezTo>
                  <a:cubicBezTo>
                    <a:pt x="2678" y="4537"/>
                    <a:pt x="2678" y="4285"/>
                    <a:pt x="2836" y="4191"/>
                  </a:cubicBezTo>
                  <a:cubicBezTo>
                    <a:pt x="2914" y="4112"/>
                    <a:pt x="3009" y="4072"/>
                    <a:pt x="3099" y="4072"/>
                  </a:cubicBezTo>
                  <a:cubicBezTo>
                    <a:pt x="3190" y="4072"/>
                    <a:pt x="3277" y="4112"/>
                    <a:pt x="3340" y="4191"/>
                  </a:cubicBezTo>
                  <a:cubicBezTo>
                    <a:pt x="3560" y="4395"/>
                    <a:pt x="3844" y="4498"/>
                    <a:pt x="4127" y="4498"/>
                  </a:cubicBezTo>
                  <a:cubicBezTo>
                    <a:pt x="4411" y="4498"/>
                    <a:pt x="4694" y="4395"/>
                    <a:pt x="4915" y="4191"/>
                  </a:cubicBezTo>
                  <a:cubicBezTo>
                    <a:pt x="4994" y="4112"/>
                    <a:pt x="5096" y="4072"/>
                    <a:pt x="5191" y="4072"/>
                  </a:cubicBezTo>
                  <a:close/>
                  <a:moveTo>
                    <a:pt x="0" y="0"/>
                  </a:moveTo>
                  <a:lnTo>
                    <a:pt x="0" y="3340"/>
                  </a:lnTo>
                  <a:cubicBezTo>
                    <a:pt x="0" y="5577"/>
                    <a:pt x="1859" y="7499"/>
                    <a:pt x="4096" y="7499"/>
                  </a:cubicBezTo>
                  <a:cubicBezTo>
                    <a:pt x="6333" y="7499"/>
                    <a:pt x="8191" y="5640"/>
                    <a:pt x="8191" y="3340"/>
                  </a:cubicBezTo>
                  <a:lnTo>
                    <a:pt x="8191" y="0"/>
                  </a:lnTo>
                  <a:lnTo>
                    <a:pt x="8034" y="0"/>
                  </a:lnTo>
                  <a:cubicBezTo>
                    <a:pt x="7467" y="946"/>
                    <a:pt x="6490" y="1513"/>
                    <a:pt x="5419" y="1513"/>
                  </a:cubicBezTo>
                  <a:lnTo>
                    <a:pt x="2804" y="1513"/>
                  </a:lnTo>
                  <a:cubicBezTo>
                    <a:pt x="1701" y="1513"/>
                    <a:pt x="693" y="946"/>
                    <a:pt x="1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998;p89"/>
            <p:cNvSpPr/>
            <p:nvPr/>
          </p:nvSpPr>
          <p:spPr>
            <a:xfrm>
              <a:off x="-54007125" y="3584850"/>
              <a:ext cx="278825" cy="74850"/>
            </a:xfrm>
            <a:custGeom>
              <a:avLst/>
              <a:gdLst/>
              <a:ahLst/>
              <a:cxnLst/>
              <a:rect l="l" t="t" r="r" b="b"/>
              <a:pathLst>
                <a:path w="11153" h="2994" extrusionOk="0">
                  <a:moveTo>
                    <a:pt x="5577" y="1"/>
                  </a:moveTo>
                  <a:cubicBezTo>
                    <a:pt x="2867" y="1"/>
                    <a:pt x="0" y="788"/>
                    <a:pt x="0" y="2238"/>
                  </a:cubicBezTo>
                  <a:cubicBezTo>
                    <a:pt x="0" y="2647"/>
                    <a:pt x="315" y="2994"/>
                    <a:pt x="725" y="2994"/>
                  </a:cubicBezTo>
                  <a:lnTo>
                    <a:pt x="10429" y="2994"/>
                  </a:lnTo>
                  <a:cubicBezTo>
                    <a:pt x="10838" y="2994"/>
                    <a:pt x="11153" y="2679"/>
                    <a:pt x="11153" y="2238"/>
                  </a:cubicBezTo>
                  <a:cubicBezTo>
                    <a:pt x="11153" y="788"/>
                    <a:pt x="8286" y="1"/>
                    <a:pt x="55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999;p89"/>
            <p:cNvSpPr/>
            <p:nvPr/>
          </p:nvSpPr>
          <p:spPr>
            <a:xfrm>
              <a:off x="-54007925" y="3740025"/>
              <a:ext cx="18925" cy="64600"/>
            </a:xfrm>
            <a:custGeom>
              <a:avLst/>
              <a:gdLst/>
              <a:ahLst/>
              <a:cxnLst/>
              <a:rect l="l" t="t" r="r" b="b"/>
              <a:pathLst>
                <a:path w="757" h="2584" extrusionOk="0">
                  <a:moveTo>
                    <a:pt x="757" y="0"/>
                  </a:moveTo>
                  <a:cubicBezTo>
                    <a:pt x="316" y="252"/>
                    <a:pt x="1" y="725"/>
                    <a:pt x="1" y="1260"/>
                  </a:cubicBezTo>
                  <a:cubicBezTo>
                    <a:pt x="1" y="1827"/>
                    <a:pt x="316" y="2300"/>
                    <a:pt x="757" y="2584"/>
                  </a:cubicBezTo>
                  <a:lnTo>
                    <a:pt x="7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000;p89"/>
            <p:cNvSpPr/>
            <p:nvPr/>
          </p:nvSpPr>
          <p:spPr>
            <a:xfrm>
              <a:off x="-53745625" y="3740025"/>
              <a:ext cx="18900" cy="64600"/>
            </a:xfrm>
            <a:custGeom>
              <a:avLst/>
              <a:gdLst/>
              <a:ahLst/>
              <a:cxnLst/>
              <a:rect l="l" t="t" r="r" b="b"/>
              <a:pathLst>
                <a:path w="756" h="2584" extrusionOk="0">
                  <a:moveTo>
                    <a:pt x="0" y="0"/>
                  </a:moveTo>
                  <a:lnTo>
                    <a:pt x="0" y="2584"/>
                  </a:lnTo>
                  <a:cubicBezTo>
                    <a:pt x="441" y="2300"/>
                    <a:pt x="756" y="1827"/>
                    <a:pt x="756" y="1260"/>
                  </a:cubicBezTo>
                  <a:cubicBezTo>
                    <a:pt x="693" y="725"/>
                    <a:pt x="441" y="25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Rectángulo redondeado 10"/>
          <p:cNvSpPr/>
          <p:nvPr/>
        </p:nvSpPr>
        <p:spPr>
          <a:xfrm>
            <a:off x="10498975" y="5760720"/>
            <a:ext cx="615141" cy="482138"/>
          </a:xfrm>
          <a:prstGeom prst="round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8351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5" t="49455" r="10250" b="11879"/>
          <a:stretch/>
        </p:blipFill>
        <p:spPr>
          <a:xfrm>
            <a:off x="1687487" y="299259"/>
            <a:ext cx="8983941" cy="6425737"/>
          </a:xfrm>
          <a:prstGeom prst="rect">
            <a:avLst/>
          </a:prstGeom>
        </p:spPr>
      </p:pic>
      <p:grpSp>
        <p:nvGrpSpPr>
          <p:cNvPr id="26" name="Google Shape;9261;p92"/>
          <p:cNvGrpSpPr/>
          <p:nvPr/>
        </p:nvGrpSpPr>
        <p:grpSpPr>
          <a:xfrm>
            <a:off x="332512" y="5177779"/>
            <a:ext cx="1354975" cy="1347712"/>
            <a:chOff x="-3031325" y="3597450"/>
            <a:chExt cx="293825" cy="292250"/>
          </a:xfrm>
        </p:grpSpPr>
        <p:sp>
          <p:nvSpPr>
            <p:cNvPr id="27" name="Google Shape;9262;p92"/>
            <p:cNvSpPr/>
            <p:nvPr/>
          </p:nvSpPr>
          <p:spPr>
            <a:xfrm>
              <a:off x="-3029750" y="3597450"/>
              <a:ext cx="292250" cy="67775"/>
            </a:xfrm>
            <a:custGeom>
              <a:avLst/>
              <a:gdLst/>
              <a:ahLst/>
              <a:cxnLst/>
              <a:rect l="l" t="t" r="r" b="b"/>
              <a:pathLst>
                <a:path w="11690" h="2711" extrusionOk="0">
                  <a:moveTo>
                    <a:pt x="1702" y="1387"/>
                  </a:moveTo>
                  <a:cubicBezTo>
                    <a:pt x="1891" y="1387"/>
                    <a:pt x="2049" y="1545"/>
                    <a:pt x="2049" y="1734"/>
                  </a:cubicBezTo>
                  <a:cubicBezTo>
                    <a:pt x="2049" y="1923"/>
                    <a:pt x="1891" y="2080"/>
                    <a:pt x="1702" y="2080"/>
                  </a:cubicBezTo>
                  <a:cubicBezTo>
                    <a:pt x="1513" y="2080"/>
                    <a:pt x="1356" y="1923"/>
                    <a:pt x="1356" y="1734"/>
                  </a:cubicBezTo>
                  <a:cubicBezTo>
                    <a:pt x="1356" y="1545"/>
                    <a:pt x="1513" y="1387"/>
                    <a:pt x="1702" y="1387"/>
                  </a:cubicBezTo>
                  <a:close/>
                  <a:moveTo>
                    <a:pt x="3120" y="1387"/>
                  </a:moveTo>
                  <a:cubicBezTo>
                    <a:pt x="3309" y="1387"/>
                    <a:pt x="3466" y="1545"/>
                    <a:pt x="3466" y="1734"/>
                  </a:cubicBezTo>
                  <a:cubicBezTo>
                    <a:pt x="3466" y="1923"/>
                    <a:pt x="3309" y="2080"/>
                    <a:pt x="3120" y="2080"/>
                  </a:cubicBezTo>
                  <a:cubicBezTo>
                    <a:pt x="2931" y="2080"/>
                    <a:pt x="2773" y="1923"/>
                    <a:pt x="2773" y="1734"/>
                  </a:cubicBezTo>
                  <a:cubicBezTo>
                    <a:pt x="2773" y="1545"/>
                    <a:pt x="2931" y="1387"/>
                    <a:pt x="3120" y="1387"/>
                  </a:cubicBezTo>
                  <a:close/>
                  <a:moveTo>
                    <a:pt x="9985" y="1417"/>
                  </a:moveTo>
                  <a:cubicBezTo>
                    <a:pt x="10400" y="1417"/>
                    <a:pt x="10449" y="2080"/>
                    <a:pt x="9956" y="2080"/>
                  </a:cubicBezTo>
                  <a:lnTo>
                    <a:pt x="5861" y="2080"/>
                  </a:lnTo>
                  <a:cubicBezTo>
                    <a:pt x="5451" y="2080"/>
                    <a:pt x="5388" y="1418"/>
                    <a:pt x="5861" y="1418"/>
                  </a:cubicBezTo>
                  <a:lnTo>
                    <a:pt x="9956" y="1418"/>
                  </a:lnTo>
                  <a:cubicBezTo>
                    <a:pt x="9966" y="1418"/>
                    <a:pt x="9976" y="1417"/>
                    <a:pt x="9985" y="1417"/>
                  </a:cubicBezTo>
                  <a:close/>
                  <a:moveTo>
                    <a:pt x="1041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2710"/>
                  </a:lnTo>
                  <a:lnTo>
                    <a:pt x="11689" y="2710"/>
                  </a:lnTo>
                  <a:lnTo>
                    <a:pt x="11689" y="1040"/>
                  </a:lnTo>
                  <a:cubicBezTo>
                    <a:pt x="11658" y="473"/>
                    <a:pt x="11248" y="1"/>
                    <a:pt x="106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263;p92"/>
            <p:cNvSpPr/>
            <p:nvPr/>
          </p:nvSpPr>
          <p:spPr>
            <a:xfrm>
              <a:off x="-3031325" y="3687250"/>
              <a:ext cx="292250" cy="153600"/>
            </a:xfrm>
            <a:custGeom>
              <a:avLst/>
              <a:gdLst/>
              <a:ahLst/>
              <a:cxnLst/>
              <a:rect l="l" t="t" r="r" b="b"/>
              <a:pathLst>
                <a:path w="11690" h="6144" extrusionOk="0">
                  <a:moveTo>
                    <a:pt x="1" y="0"/>
                  </a:moveTo>
                  <a:lnTo>
                    <a:pt x="1" y="5104"/>
                  </a:lnTo>
                  <a:lnTo>
                    <a:pt x="64" y="5104"/>
                  </a:lnTo>
                  <a:cubicBezTo>
                    <a:pt x="64" y="5671"/>
                    <a:pt x="536" y="6144"/>
                    <a:pt x="1104" y="6144"/>
                  </a:cubicBezTo>
                  <a:lnTo>
                    <a:pt x="4475" y="6144"/>
                  </a:lnTo>
                  <a:cubicBezTo>
                    <a:pt x="4317" y="5671"/>
                    <a:pt x="4223" y="5199"/>
                    <a:pt x="4223" y="4695"/>
                  </a:cubicBezTo>
                  <a:lnTo>
                    <a:pt x="4223" y="2395"/>
                  </a:lnTo>
                  <a:cubicBezTo>
                    <a:pt x="4223" y="1790"/>
                    <a:pt x="4686" y="1366"/>
                    <a:pt x="5227" y="1366"/>
                  </a:cubicBezTo>
                  <a:cubicBezTo>
                    <a:pt x="5362" y="1366"/>
                    <a:pt x="5502" y="1393"/>
                    <a:pt x="5640" y="1450"/>
                  </a:cubicBezTo>
                  <a:cubicBezTo>
                    <a:pt x="5735" y="1481"/>
                    <a:pt x="5861" y="1544"/>
                    <a:pt x="5987" y="1544"/>
                  </a:cubicBezTo>
                  <a:cubicBezTo>
                    <a:pt x="6144" y="1544"/>
                    <a:pt x="6365" y="1450"/>
                    <a:pt x="6900" y="977"/>
                  </a:cubicBezTo>
                  <a:cubicBezTo>
                    <a:pt x="7090" y="788"/>
                    <a:pt x="7349" y="693"/>
                    <a:pt x="7613" y="693"/>
                  </a:cubicBezTo>
                  <a:cubicBezTo>
                    <a:pt x="7877" y="693"/>
                    <a:pt x="8145" y="788"/>
                    <a:pt x="8350" y="977"/>
                  </a:cubicBezTo>
                  <a:cubicBezTo>
                    <a:pt x="8822" y="1450"/>
                    <a:pt x="9106" y="1544"/>
                    <a:pt x="9263" y="1544"/>
                  </a:cubicBezTo>
                  <a:cubicBezTo>
                    <a:pt x="9358" y="1544"/>
                    <a:pt x="9484" y="1481"/>
                    <a:pt x="9610" y="1450"/>
                  </a:cubicBezTo>
                  <a:cubicBezTo>
                    <a:pt x="9742" y="1393"/>
                    <a:pt x="9878" y="1366"/>
                    <a:pt x="10011" y="1366"/>
                  </a:cubicBezTo>
                  <a:cubicBezTo>
                    <a:pt x="10544" y="1366"/>
                    <a:pt x="11028" y="1790"/>
                    <a:pt x="11028" y="2395"/>
                  </a:cubicBezTo>
                  <a:lnTo>
                    <a:pt x="11028" y="4695"/>
                  </a:lnTo>
                  <a:cubicBezTo>
                    <a:pt x="11028" y="5199"/>
                    <a:pt x="10933" y="5671"/>
                    <a:pt x="10744" y="6144"/>
                  </a:cubicBezTo>
                  <a:cubicBezTo>
                    <a:pt x="11248" y="6112"/>
                    <a:pt x="11689" y="5671"/>
                    <a:pt x="11689" y="5104"/>
                  </a:cubicBezTo>
                  <a:lnTo>
                    <a:pt x="1168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9264;p92"/>
            <p:cNvSpPr/>
            <p:nvPr/>
          </p:nvSpPr>
          <p:spPr>
            <a:xfrm>
              <a:off x="-2908450" y="3724275"/>
              <a:ext cx="59900" cy="164625"/>
            </a:xfrm>
            <a:custGeom>
              <a:avLst/>
              <a:gdLst/>
              <a:ahLst/>
              <a:cxnLst/>
              <a:rect l="l" t="t" r="r" b="b"/>
              <a:pathLst>
                <a:path w="2396" h="6585" extrusionOk="0">
                  <a:moveTo>
                    <a:pt x="2395" y="0"/>
                  </a:moveTo>
                  <a:cubicBezTo>
                    <a:pt x="1904" y="491"/>
                    <a:pt x="1500" y="721"/>
                    <a:pt x="1085" y="721"/>
                  </a:cubicBezTo>
                  <a:cubicBezTo>
                    <a:pt x="887" y="721"/>
                    <a:pt x="687" y="669"/>
                    <a:pt x="473" y="567"/>
                  </a:cubicBezTo>
                  <a:cubicBezTo>
                    <a:pt x="423" y="548"/>
                    <a:pt x="374" y="539"/>
                    <a:pt x="327" y="539"/>
                  </a:cubicBezTo>
                  <a:cubicBezTo>
                    <a:pt x="142" y="539"/>
                    <a:pt x="1" y="681"/>
                    <a:pt x="1" y="882"/>
                  </a:cubicBezTo>
                  <a:lnTo>
                    <a:pt x="1" y="3214"/>
                  </a:lnTo>
                  <a:cubicBezTo>
                    <a:pt x="1" y="3718"/>
                    <a:pt x="127" y="4222"/>
                    <a:pt x="316" y="4663"/>
                  </a:cubicBezTo>
                  <a:cubicBezTo>
                    <a:pt x="725" y="5513"/>
                    <a:pt x="1387" y="6238"/>
                    <a:pt x="2395" y="6585"/>
                  </a:cubicBezTo>
                  <a:lnTo>
                    <a:pt x="23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265;p92"/>
            <p:cNvSpPr/>
            <p:nvPr/>
          </p:nvSpPr>
          <p:spPr>
            <a:xfrm>
              <a:off x="-2831250" y="3725850"/>
              <a:ext cx="59875" cy="163850"/>
            </a:xfrm>
            <a:custGeom>
              <a:avLst/>
              <a:gdLst/>
              <a:ahLst/>
              <a:cxnLst/>
              <a:rect l="l" t="t" r="r" b="b"/>
              <a:pathLst>
                <a:path w="2395" h="6554" extrusionOk="0">
                  <a:moveTo>
                    <a:pt x="0" y="0"/>
                  </a:moveTo>
                  <a:lnTo>
                    <a:pt x="0" y="6553"/>
                  </a:lnTo>
                  <a:cubicBezTo>
                    <a:pt x="1008" y="6175"/>
                    <a:pt x="1670" y="5450"/>
                    <a:pt x="2079" y="4631"/>
                  </a:cubicBezTo>
                  <a:cubicBezTo>
                    <a:pt x="2269" y="4159"/>
                    <a:pt x="2395" y="3686"/>
                    <a:pt x="2395" y="3182"/>
                  </a:cubicBezTo>
                  <a:lnTo>
                    <a:pt x="2395" y="851"/>
                  </a:lnTo>
                  <a:cubicBezTo>
                    <a:pt x="2395" y="623"/>
                    <a:pt x="2212" y="477"/>
                    <a:pt x="2042" y="477"/>
                  </a:cubicBezTo>
                  <a:cubicBezTo>
                    <a:pt x="2000" y="477"/>
                    <a:pt x="1959" y="485"/>
                    <a:pt x="1922" y="504"/>
                  </a:cubicBezTo>
                  <a:cubicBezTo>
                    <a:pt x="1704" y="598"/>
                    <a:pt x="1496" y="647"/>
                    <a:pt x="1291" y="647"/>
                  </a:cubicBezTo>
                  <a:cubicBezTo>
                    <a:pt x="873" y="647"/>
                    <a:pt x="465" y="44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08789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393;p38"/>
          <p:cNvGrpSpPr/>
          <p:nvPr/>
        </p:nvGrpSpPr>
        <p:grpSpPr>
          <a:xfrm>
            <a:off x="-1066617" y="761026"/>
            <a:ext cx="6334847" cy="6334847"/>
            <a:chOff x="6907125" y="2295400"/>
            <a:chExt cx="3041700" cy="3041700"/>
          </a:xfrm>
        </p:grpSpPr>
        <p:sp>
          <p:nvSpPr>
            <p:cNvPr id="6" name="Google Shape;394;p38"/>
            <p:cNvSpPr/>
            <p:nvPr/>
          </p:nvSpPr>
          <p:spPr>
            <a:xfrm>
              <a:off x="7740275" y="3128600"/>
              <a:ext cx="1375500" cy="1375500"/>
            </a:xfrm>
            <a:prstGeom prst="ellipse">
              <a:avLst/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" name="Google Shape;395;p38"/>
            <p:cNvSpPr/>
            <p:nvPr/>
          </p:nvSpPr>
          <p:spPr>
            <a:xfrm>
              <a:off x="7284975" y="2673300"/>
              <a:ext cx="2286000" cy="2286000"/>
            </a:xfrm>
            <a:prstGeom prst="donut">
              <a:avLst>
                <a:gd name="adj" fmla="val 7241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" name="Google Shape;396;p38"/>
            <p:cNvSpPr/>
            <p:nvPr/>
          </p:nvSpPr>
          <p:spPr>
            <a:xfrm>
              <a:off x="6907125" y="2295400"/>
              <a:ext cx="3041700" cy="3041700"/>
            </a:xfrm>
            <a:prstGeom prst="donut">
              <a:avLst>
                <a:gd name="adj" fmla="val 2135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3" b="59630"/>
          <a:stretch/>
        </p:blipFill>
        <p:spPr>
          <a:xfrm>
            <a:off x="1265333" y="-123255"/>
            <a:ext cx="9744227" cy="659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534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0" name="Google Shape;590;p42"/>
          <p:cNvGrpSpPr/>
          <p:nvPr/>
        </p:nvGrpSpPr>
        <p:grpSpPr>
          <a:xfrm>
            <a:off x="-212401" y="109093"/>
            <a:ext cx="6334847" cy="6334847"/>
            <a:chOff x="6907125" y="2295400"/>
            <a:chExt cx="3041700" cy="3041700"/>
          </a:xfrm>
        </p:grpSpPr>
        <p:sp>
          <p:nvSpPr>
            <p:cNvPr id="591" name="Google Shape;591;p42"/>
            <p:cNvSpPr/>
            <p:nvPr/>
          </p:nvSpPr>
          <p:spPr>
            <a:xfrm>
              <a:off x="7740275" y="3128600"/>
              <a:ext cx="1375500" cy="1375500"/>
            </a:xfrm>
            <a:prstGeom prst="ellipse">
              <a:avLst/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2" name="Google Shape;592;p42"/>
            <p:cNvSpPr/>
            <p:nvPr/>
          </p:nvSpPr>
          <p:spPr>
            <a:xfrm>
              <a:off x="7284975" y="2673300"/>
              <a:ext cx="2286000" cy="2286000"/>
            </a:xfrm>
            <a:prstGeom prst="donut">
              <a:avLst>
                <a:gd name="adj" fmla="val 7241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593" name="Google Shape;593;p42"/>
            <p:cNvSpPr/>
            <p:nvPr/>
          </p:nvSpPr>
          <p:spPr>
            <a:xfrm>
              <a:off x="6907125" y="2295400"/>
              <a:ext cx="3041700" cy="3041700"/>
            </a:xfrm>
            <a:prstGeom prst="donut">
              <a:avLst>
                <a:gd name="adj" fmla="val 2135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5" t="41212" r="10431" b="12122"/>
          <a:stretch/>
        </p:blipFill>
        <p:spPr>
          <a:xfrm>
            <a:off x="2412178" y="169379"/>
            <a:ext cx="7626764" cy="668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082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1" t="9576" r="8614" b="61091"/>
          <a:stretch/>
        </p:blipFill>
        <p:spPr>
          <a:xfrm>
            <a:off x="876995" y="631765"/>
            <a:ext cx="9206343" cy="519332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2" t="41696"/>
          <a:stretch/>
        </p:blipFill>
        <p:spPr>
          <a:xfrm>
            <a:off x="9301942" y="3850096"/>
            <a:ext cx="2890058" cy="3066093"/>
          </a:xfrm>
          <a:prstGeom prst="rect">
            <a:avLst/>
          </a:prstGeom>
        </p:spPr>
      </p:pic>
      <p:grpSp>
        <p:nvGrpSpPr>
          <p:cNvPr id="7" name="Google Shape;393;p38"/>
          <p:cNvGrpSpPr/>
          <p:nvPr/>
        </p:nvGrpSpPr>
        <p:grpSpPr>
          <a:xfrm>
            <a:off x="2514783" y="236093"/>
            <a:ext cx="6334847" cy="6334847"/>
            <a:chOff x="6907125" y="2295400"/>
            <a:chExt cx="3041700" cy="3041700"/>
          </a:xfrm>
        </p:grpSpPr>
        <p:sp>
          <p:nvSpPr>
            <p:cNvPr id="8" name="Google Shape;394;p38"/>
            <p:cNvSpPr/>
            <p:nvPr/>
          </p:nvSpPr>
          <p:spPr>
            <a:xfrm>
              <a:off x="7740275" y="3128600"/>
              <a:ext cx="1375500" cy="1375500"/>
            </a:xfrm>
            <a:prstGeom prst="ellipse">
              <a:avLst/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" name="Google Shape;395;p38"/>
            <p:cNvSpPr/>
            <p:nvPr/>
          </p:nvSpPr>
          <p:spPr>
            <a:xfrm>
              <a:off x="7284975" y="2673300"/>
              <a:ext cx="2286000" cy="2286000"/>
            </a:xfrm>
            <a:prstGeom prst="donut">
              <a:avLst>
                <a:gd name="adj" fmla="val 7241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" name="Google Shape;396;p38"/>
            <p:cNvSpPr/>
            <p:nvPr/>
          </p:nvSpPr>
          <p:spPr>
            <a:xfrm>
              <a:off x="6907125" y="2295400"/>
              <a:ext cx="3041700" cy="3041700"/>
            </a:xfrm>
            <a:prstGeom prst="donut">
              <a:avLst>
                <a:gd name="adj" fmla="val 2135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41128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393;p38"/>
          <p:cNvGrpSpPr/>
          <p:nvPr/>
        </p:nvGrpSpPr>
        <p:grpSpPr>
          <a:xfrm>
            <a:off x="6258281" y="1337221"/>
            <a:ext cx="6334847" cy="6334847"/>
            <a:chOff x="6907125" y="2295400"/>
            <a:chExt cx="3041700" cy="3041700"/>
          </a:xfrm>
        </p:grpSpPr>
        <p:sp>
          <p:nvSpPr>
            <p:cNvPr id="6" name="Google Shape;394;p38"/>
            <p:cNvSpPr/>
            <p:nvPr/>
          </p:nvSpPr>
          <p:spPr>
            <a:xfrm>
              <a:off x="7740275" y="3128600"/>
              <a:ext cx="1375500" cy="1375500"/>
            </a:xfrm>
            <a:prstGeom prst="ellipse">
              <a:avLst/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" name="Google Shape;395;p38"/>
            <p:cNvSpPr/>
            <p:nvPr/>
          </p:nvSpPr>
          <p:spPr>
            <a:xfrm>
              <a:off x="7284975" y="2673300"/>
              <a:ext cx="2286000" cy="2286000"/>
            </a:xfrm>
            <a:prstGeom prst="donut">
              <a:avLst>
                <a:gd name="adj" fmla="val 7241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" name="Google Shape;396;p38"/>
            <p:cNvSpPr/>
            <p:nvPr/>
          </p:nvSpPr>
          <p:spPr>
            <a:xfrm>
              <a:off x="6907125" y="2295400"/>
              <a:ext cx="3041700" cy="3041700"/>
            </a:xfrm>
            <a:prstGeom prst="donut">
              <a:avLst>
                <a:gd name="adj" fmla="val 2135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5" t="9333" r="9705" b="51637"/>
          <a:stretch/>
        </p:blipFill>
        <p:spPr>
          <a:xfrm>
            <a:off x="1554942" y="61817"/>
            <a:ext cx="9210040" cy="660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881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393;p38"/>
          <p:cNvGrpSpPr/>
          <p:nvPr/>
        </p:nvGrpSpPr>
        <p:grpSpPr>
          <a:xfrm>
            <a:off x="-297998" y="-419073"/>
            <a:ext cx="6334847" cy="6334847"/>
            <a:chOff x="6907125" y="2295400"/>
            <a:chExt cx="3041700" cy="3041700"/>
          </a:xfrm>
        </p:grpSpPr>
        <p:sp>
          <p:nvSpPr>
            <p:cNvPr id="6" name="Google Shape;394;p38"/>
            <p:cNvSpPr/>
            <p:nvPr/>
          </p:nvSpPr>
          <p:spPr>
            <a:xfrm>
              <a:off x="7740275" y="3128600"/>
              <a:ext cx="1375500" cy="1375500"/>
            </a:xfrm>
            <a:prstGeom prst="ellipse">
              <a:avLst/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" name="Google Shape;395;p38"/>
            <p:cNvSpPr/>
            <p:nvPr/>
          </p:nvSpPr>
          <p:spPr>
            <a:xfrm>
              <a:off x="7284975" y="2673300"/>
              <a:ext cx="2286000" cy="2286000"/>
            </a:xfrm>
            <a:prstGeom prst="donut">
              <a:avLst>
                <a:gd name="adj" fmla="val 7241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" name="Google Shape;396;p38"/>
            <p:cNvSpPr/>
            <p:nvPr/>
          </p:nvSpPr>
          <p:spPr>
            <a:xfrm>
              <a:off x="6907125" y="2295400"/>
              <a:ext cx="3041700" cy="3041700"/>
            </a:xfrm>
            <a:prstGeom prst="donut">
              <a:avLst>
                <a:gd name="adj" fmla="val 2135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1" t="48727" r="9522" b="8970"/>
          <a:stretch/>
        </p:blipFill>
        <p:spPr>
          <a:xfrm>
            <a:off x="1902494" y="367967"/>
            <a:ext cx="8268709" cy="6384469"/>
          </a:xfrm>
          <a:prstGeom prst="rect">
            <a:avLst/>
          </a:prstGeom>
        </p:spPr>
      </p:pic>
      <p:grpSp>
        <p:nvGrpSpPr>
          <p:cNvPr id="10" name="Google Shape;7994;p89"/>
          <p:cNvGrpSpPr/>
          <p:nvPr/>
        </p:nvGrpSpPr>
        <p:grpSpPr>
          <a:xfrm>
            <a:off x="10332721" y="4805484"/>
            <a:ext cx="1473630" cy="1667663"/>
            <a:chOff x="-54007925" y="3584850"/>
            <a:chExt cx="281200" cy="318225"/>
          </a:xfrm>
        </p:grpSpPr>
        <p:sp>
          <p:nvSpPr>
            <p:cNvPr id="11" name="Google Shape;7995;p89"/>
            <p:cNvSpPr/>
            <p:nvPr/>
          </p:nvSpPr>
          <p:spPr>
            <a:xfrm>
              <a:off x="-53943325" y="3716375"/>
              <a:ext cx="151250" cy="18950"/>
            </a:xfrm>
            <a:custGeom>
              <a:avLst/>
              <a:gdLst/>
              <a:ahLst/>
              <a:cxnLst/>
              <a:rect l="l" t="t" r="r" b="b"/>
              <a:pathLst>
                <a:path w="6050" h="758" extrusionOk="0">
                  <a:moveTo>
                    <a:pt x="0" y="1"/>
                  </a:moveTo>
                  <a:cubicBezTo>
                    <a:pt x="441" y="474"/>
                    <a:pt x="1040" y="757"/>
                    <a:pt x="1702" y="757"/>
                  </a:cubicBezTo>
                  <a:lnTo>
                    <a:pt x="4348" y="757"/>
                  </a:lnTo>
                  <a:cubicBezTo>
                    <a:pt x="5041" y="757"/>
                    <a:pt x="5608" y="474"/>
                    <a:pt x="60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996;p89"/>
            <p:cNvSpPr/>
            <p:nvPr/>
          </p:nvSpPr>
          <p:spPr>
            <a:xfrm>
              <a:off x="-53970100" y="3679375"/>
              <a:ext cx="205575" cy="18125"/>
            </a:xfrm>
            <a:custGeom>
              <a:avLst/>
              <a:gdLst/>
              <a:ahLst/>
              <a:cxnLst/>
              <a:rect l="l" t="t" r="r" b="b"/>
              <a:pathLst>
                <a:path w="8223" h="725" extrusionOk="0">
                  <a:moveTo>
                    <a:pt x="0" y="0"/>
                  </a:moveTo>
                  <a:lnTo>
                    <a:pt x="0" y="725"/>
                  </a:lnTo>
                  <a:lnTo>
                    <a:pt x="8223" y="725"/>
                  </a:lnTo>
                  <a:lnTo>
                    <a:pt x="82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997;p89"/>
            <p:cNvSpPr/>
            <p:nvPr/>
          </p:nvSpPr>
          <p:spPr>
            <a:xfrm>
              <a:off x="-53970100" y="3715600"/>
              <a:ext cx="204800" cy="187475"/>
            </a:xfrm>
            <a:custGeom>
              <a:avLst/>
              <a:gdLst/>
              <a:ahLst/>
              <a:cxnLst/>
              <a:rect l="l" t="t" r="r" b="b"/>
              <a:pathLst>
                <a:path w="8192" h="7499" extrusionOk="0">
                  <a:moveTo>
                    <a:pt x="2584" y="2300"/>
                  </a:moveTo>
                  <a:cubicBezTo>
                    <a:pt x="2804" y="2300"/>
                    <a:pt x="2962" y="2426"/>
                    <a:pt x="2962" y="2647"/>
                  </a:cubicBezTo>
                  <a:cubicBezTo>
                    <a:pt x="2962" y="2836"/>
                    <a:pt x="2804" y="2993"/>
                    <a:pt x="2584" y="2993"/>
                  </a:cubicBezTo>
                  <a:cubicBezTo>
                    <a:pt x="2395" y="2993"/>
                    <a:pt x="2237" y="2836"/>
                    <a:pt x="2237" y="2647"/>
                  </a:cubicBezTo>
                  <a:cubicBezTo>
                    <a:pt x="2237" y="2426"/>
                    <a:pt x="2395" y="2300"/>
                    <a:pt x="2584" y="2300"/>
                  </a:cubicBezTo>
                  <a:close/>
                  <a:moveTo>
                    <a:pt x="5577" y="2300"/>
                  </a:moveTo>
                  <a:cubicBezTo>
                    <a:pt x="5797" y="2300"/>
                    <a:pt x="5955" y="2458"/>
                    <a:pt x="5955" y="2647"/>
                  </a:cubicBezTo>
                  <a:cubicBezTo>
                    <a:pt x="5955" y="2836"/>
                    <a:pt x="5797" y="2993"/>
                    <a:pt x="5577" y="2993"/>
                  </a:cubicBezTo>
                  <a:cubicBezTo>
                    <a:pt x="5388" y="2993"/>
                    <a:pt x="5230" y="2836"/>
                    <a:pt x="5230" y="2647"/>
                  </a:cubicBezTo>
                  <a:cubicBezTo>
                    <a:pt x="5230" y="2458"/>
                    <a:pt x="5388" y="2300"/>
                    <a:pt x="5577" y="2300"/>
                  </a:cubicBezTo>
                  <a:close/>
                  <a:moveTo>
                    <a:pt x="5191" y="4072"/>
                  </a:moveTo>
                  <a:cubicBezTo>
                    <a:pt x="5285" y="4072"/>
                    <a:pt x="5372" y="4112"/>
                    <a:pt x="5419" y="4191"/>
                  </a:cubicBezTo>
                  <a:cubicBezTo>
                    <a:pt x="5577" y="4348"/>
                    <a:pt x="5577" y="4569"/>
                    <a:pt x="5419" y="4695"/>
                  </a:cubicBezTo>
                  <a:cubicBezTo>
                    <a:pt x="5072" y="5041"/>
                    <a:pt x="4600" y="5230"/>
                    <a:pt x="4127" y="5230"/>
                  </a:cubicBezTo>
                  <a:cubicBezTo>
                    <a:pt x="3655" y="5230"/>
                    <a:pt x="3151" y="5041"/>
                    <a:pt x="2836" y="4695"/>
                  </a:cubicBezTo>
                  <a:cubicBezTo>
                    <a:pt x="2678" y="4537"/>
                    <a:pt x="2678" y="4285"/>
                    <a:pt x="2836" y="4191"/>
                  </a:cubicBezTo>
                  <a:cubicBezTo>
                    <a:pt x="2914" y="4112"/>
                    <a:pt x="3009" y="4072"/>
                    <a:pt x="3099" y="4072"/>
                  </a:cubicBezTo>
                  <a:cubicBezTo>
                    <a:pt x="3190" y="4072"/>
                    <a:pt x="3277" y="4112"/>
                    <a:pt x="3340" y="4191"/>
                  </a:cubicBezTo>
                  <a:cubicBezTo>
                    <a:pt x="3560" y="4395"/>
                    <a:pt x="3844" y="4498"/>
                    <a:pt x="4127" y="4498"/>
                  </a:cubicBezTo>
                  <a:cubicBezTo>
                    <a:pt x="4411" y="4498"/>
                    <a:pt x="4694" y="4395"/>
                    <a:pt x="4915" y="4191"/>
                  </a:cubicBezTo>
                  <a:cubicBezTo>
                    <a:pt x="4994" y="4112"/>
                    <a:pt x="5096" y="4072"/>
                    <a:pt x="5191" y="4072"/>
                  </a:cubicBezTo>
                  <a:close/>
                  <a:moveTo>
                    <a:pt x="0" y="0"/>
                  </a:moveTo>
                  <a:lnTo>
                    <a:pt x="0" y="3340"/>
                  </a:lnTo>
                  <a:cubicBezTo>
                    <a:pt x="0" y="5577"/>
                    <a:pt x="1859" y="7499"/>
                    <a:pt x="4096" y="7499"/>
                  </a:cubicBezTo>
                  <a:cubicBezTo>
                    <a:pt x="6333" y="7499"/>
                    <a:pt x="8191" y="5640"/>
                    <a:pt x="8191" y="3340"/>
                  </a:cubicBezTo>
                  <a:lnTo>
                    <a:pt x="8191" y="0"/>
                  </a:lnTo>
                  <a:lnTo>
                    <a:pt x="8034" y="0"/>
                  </a:lnTo>
                  <a:cubicBezTo>
                    <a:pt x="7467" y="946"/>
                    <a:pt x="6490" y="1513"/>
                    <a:pt x="5419" y="1513"/>
                  </a:cubicBezTo>
                  <a:lnTo>
                    <a:pt x="2804" y="1513"/>
                  </a:lnTo>
                  <a:cubicBezTo>
                    <a:pt x="1701" y="1513"/>
                    <a:pt x="693" y="946"/>
                    <a:pt x="1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998;p89"/>
            <p:cNvSpPr/>
            <p:nvPr/>
          </p:nvSpPr>
          <p:spPr>
            <a:xfrm>
              <a:off x="-54007125" y="3584850"/>
              <a:ext cx="278825" cy="74850"/>
            </a:xfrm>
            <a:custGeom>
              <a:avLst/>
              <a:gdLst/>
              <a:ahLst/>
              <a:cxnLst/>
              <a:rect l="l" t="t" r="r" b="b"/>
              <a:pathLst>
                <a:path w="11153" h="2994" extrusionOk="0">
                  <a:moveTo>
                    <a:pt x="5577" y="1"/>
                  </a:moveTo>
                  <a:cubicBezTo>
                    <a:pt x="2867" y="1"/>
                    <a:pt x="0" y="788"/>
                    <a:pt x="0" y="2238"/>
                  </a:cubicBezTo>
                  <a:cubicBezTo>
                    <a:pt x="0" y="2647"/>
                    <a:pt x="315" y="2994"/>
                    <a:pt x="725" y="2994"/>
                  </a:cubicBezTo>
                  <a:lnTo>
                    <a:pt x="10429" y="2994"/>
                  </a:lnTo>
                  <a:cubicBezTo>
                    <a:pt x="10838" y="2994"/>
                    <a:pt x="11153" y="2679"/>
                    <a:pt x="11153" y="2238"/>
                  </a:cubicBezTo>
                  <a:cubicBezTo>
                    <a:pt x="11153" y="788"/>
                    <a:pt x="8286" y="1"/>
                    <a:pt x="55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999;p89"/>
            <p:cNvSpPr/>
            <p:nvPr/>
          </p:nvSpPr>
          <p:spPr>
            <a:xfrm>
              <a:off x="-54007925" y="3740025"/>
              <a:ext cx="18925" cy="64600"/>
            </a:xfrm>
            <a:custGeom>
              <a:avLst/>
              <a:gdLst/>
              <a:ahLst/>
              <a:cxnLst/>
              <a:rect l="l" t="t" r="r" b="b"/>
              <a:pathLst>
                <a:path w="757" h="2584" extrusionOk="0">
                  <a:moveTo>
                    <a:pt x="757" y="0"/>
                  </a:moveTo>
                  <a:cubicBezTo>
                    <a:pt x="316" y="252"/>
                    <a:pt x="1" y="725"/>
                    <a:pt x="1" y="1260"/>
                  </a:cubicBezTo>
                  <a:cubicBezTo>
                    <a:pt x="1" y="1827"/>
                    <a:pt x="316" y="2300"/>
                    <a:pt x="757" y="2584"/>
                  </a:cubicBezTo>
                  <a:lnTo>
                    <a:pt x="7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8000;p89"/>
            <p:cNvSpPr/>
            <p:nvPr/>
          </p:nvSpPr>
          <p:spPr>
            <a:xfrm>
              <a:off x="-53745625" y="3740025"/>
              <a:ext cx="18900" cy="64600"/>
            </a:xfrm>
            <a:custGeom>
              <a:avLst/>
              <a:gdLst/>
              <a:ahLst/>
              <a:cxnLst/>
              <a:rect l="l" t="t" r="r" b="b"/>
              <a:pathLst>
                <a:path w="756" h="2584" extrusionOk="0">
                  <a:moveTo>
                    <a:pt x="0" y="0"/>
                  </a:moveTo>
                  <a:lnTo>
                    <a:pt x="0" y="2584"/>
                  </a:lnTo>
                  <a:cubicBezTo>
                    <a:pt x="441" y="2300"/>
                    <a:pt x="756" y="1827"/>
                    <a:pt x="756" y="1260"/>
                  </a:cubicBezTo>
                  <a:cubicBezTo>
                    <a:pt x="693" y="725"/>
                    <a:pt x="441" y="25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Rectángulo redondeado 16"/>
          <p:cNvSpPr/>
          <p:nvPr/>
        </p:nvSpPr>
        <p:spPr>
          <a:xfrm>
            <a:off x="10748357" y="5760720"/>
            <a:ext cx="615141" cy="482138"/>
          </a:xfrm>
          <a:prstGeom prst="round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5194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393;p38"/>
          <p:cNvGrpSpPr/>
          <p:nvPr/>
        </p:nvGrpSpPr>
        <p:grpSpPr>
          <a:xfrm>
            <a:off x="3395316" y="286892"/>
            <a:ext cx="6334847" cy="6334847"/>
            <a:chOff x="6907125" y="2295400"/>
            <a:chExt cx="3041700" cy="3041700"/>
          </a:xfrm>
        </p:grpSpPr>
        <p:sp>
          <p:nvSpPr>
            <p:cNvPr id="6" name="Google Shape;394;p38"/>
            <p:cNvSpPr/>
            <p:nvPr/>
          </p:nvSpPr>
          <p:spPr>
            <a:xfrm>
              <a:off x="7740275" y="3128600"/>
              <a:ext cx="1375500" cy="1375500"/>
            </a:xfrm>
            <a:prstGeom prst="ellipse">
              <a:avLst/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" name="Google Shape;395;p38"/>
            <p:cNvSpPr/>
            <p:nvPr/>
          </p:nvSpPr>
          <p:spPr>
            <a:xfrm>
              <a:off x="7284975" y="2673300"/>
              <a:ext cx="2286000" cy="2286000"/>
            </a:xfrm>
            <a:prstGeom prst="donut">
              <a:avLst>
                <a:gd name="adj" fmla="val 7241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8" name="Google Shape;396;p38"/>
            <p:cNvSpPr/>
            <p:nvPr/>
          </p:nvSpPr>
          <p:spPr>
            <a:xfrm>
              <a:off x="6907125" y="2295400"/>
              <a:ext cx="3041700" cy="3041700"/>
            </a:xfrm>
            <a:prstGeom prst="donut">
              <a:avLst>
                <a:gd name="adj" fmla="val 2135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" t="10060" r="8614" b="47394"/>
          <a:stretch/>
        </p:blipFill>
        <p:spPr>
          <a:xfrm>
            <a:off x="1069504" y="390370"/>
            <a:ext cx="7873724" cy="612788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6" t="60485"/>
          <a:stretch/>
        </p:blipFill>
        <p:spPr>
          <a:xfrm>
            <a:off x="8405340" y="4149985"/>
            <a:ext cx="3793798" cy="270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593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511" y="0"/>
            <a:ext cx="4572846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206" y="0"/>
            <a:ext cx="4572846" cy="6858000"/>
          </a:xfrm>
          <a:prstGeom prst="rect">
            <a:avLst/>
          </a:prstGeom>
        </p:spPr>
      </p:pic>
      <p:grpSp>
        <p:nvGrpSpPr>
          <p:cNvPr id="7" name="Google Shape;393;p38"/>
          <p:cNvGrpSpPr/>
          <p:nvPr/>
        </p:nvGrpSpPr>
        <p:grpSpPr>
          <a:xfrm>
            <a:off x="-1066617" y="761026"/>
            <a:ext cx="6334847" cy="6334847"/>
            <a:chOff x="6907125" y="2295400"/>
            <a:chExt cx="3041700" cy="3041700"/>
          </a:xfrm>
        </p:grpSpPr>
        <p:sp>
          <p:nvSpPr>
            <p:cNvPr id="8" name="Google Shape;394;p38"/>
            <p:cNvSpPr/>
            <p:nvPr/>
          </p:nvSpPr>
          <p:spPr>
            <a:xfrm>
              <a:off x="7740275" y="3128600"/>
              <a:ext cx="1375500" cy="1375500"/>
            </a:xfrm>
            <a:prstGeom prst="ellipse">
              <a:avLst/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" name="Google Shape;395;p38"/>
            <p:cNvSpPr/>
            <p:nvPr/>
          </p:nvSpPr>
          <p:spPr>
            <a:xfrm>
              <a:off x="7284975" y="2673300"/>
              <a:ext cx="2286000" cy="2286000"/>
            </a:xfrm>
            <a:prstGeom prst="donut">
              <a:avLst>
                <a:gd name="adj" fmla="val 7241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0" name="Google Shape;396;p38"/>
            <p:cNvSpPr/>
            <p:nvPr/>
          </p:nvSpPr>
          <p:spPr>
            <a:xfrm>
              <a:off x="6907125" y="2295400"/>
              <a:ext cx="3041700" cy="3041700"/>
            </a:xfrm>
            <a:prstGeom prst="donut">
              <a:avLst>
                <a:gd name="adj" fmla="val 2135"/>
              </a:avLst>
            </a:prstGeom>
            <a:solidFill>
              <a:srgbClr val="C8CCCF">
                <a:alpha val="196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9468764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0</Words>
  <Application>Microsoft Office PowerPoint</Application>
  <PresentationFormat>Panorámica</PresentationFormat>
  <Paragraphs>0</Paragraphs>
  <Slides>14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Arial</vt:lpstr>
      <vt:lpstr>Armata</vt:lpstr>
      <vt:lpstr>Cabin</vt:lpstr>
      <vt:lpstr>Calibri</vt:lpstr>
      <vt:lpstr>Calibri Light</vt:lpstr>
      <vt:lpstr>Poppins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Oswald Alí OAGB. Galindo Benavides</dc:creator>
  <cp:lastModifiedBy>Oswald Alí OAGB. Galindo Benavides</cp:lastModifiedBy>
  <cp:revision>6</cp:revision>
  <dcterms:created xsi:type="dcterms:W3CDTF">2025-10-23T15:55:15Z</dcterms:created>
  <dcterms:modified xsi:type="dcterms:W3CDTF">2025-10-23T17:15:52Z</dcterms:modified>
</cp:coreProperties>
</file>